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1" r:id="rId3"/>
    <p:sldId id="259" r:id="rId4"/>
    <p:sldId id="271" r:id="rId5"/>
    <p:sldId id="272" r:id="rId6"/>
    <p:sldId id="257" r:id="rId7"/>
    <p:sldId id="258" r:id="rId8"/>
    <p:sldId id="267" r:id="rId9"/>
    <p:sldId id="265" r:id="rId10"/>
    <p:sldId id="266" r:id="rId11"/>
    <p:sldId id="262" r:id="rId12"/>
    <p:sldId id="273" r:id="rId13"/>
    <p:sldId id="260" r:id="rId14"/>
    <p:sldId id="268" r:id="rId15"/>
    <p:sldId id="269" r:id="rId16"/>
    <p:sldId id="270" r:id="rId17"/>
    <p:sldId id="264" r:id="rId18"/>
    <p:sldId id="26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45EB2-0594-4128-9E42-91780EB8F167}" v="87" dt="2021-08-17T12:11:00.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ident" userId="e8c875c7-974a-4ac9-9675-1c01e94725bf" providerId="ADAL" clId="{98B45EB2-0594-4128-9E42-91780EB8F167}"/>
    <pc:docChg chg="undo custSel addSld delSld modSld sldOrd">
      <pc:chgData name="President" userId="e8c875c7-974a-4ac9-9675-1c01e94725bf" providerId="ADAL" clId="{98B45EB2-0594-4128-9E42-91780EB8F167}" dt="2021-08-22T12:59:37.241" v="4534" actId="20577"/>
      <pc:docMkLst>
        <pc:docMk/>
      </pc:docMkLst>
      <pc:sldChg chg="addSp modSp mod setBg addAnim delAnim">
        <pc:chgData name="President" userId="e8c875c7-974a-4ac9-9675-1c01e94725bf" providerId="ADAL" clId="{98B45EB2-0594-4128-9E42-91780EB8F167}" dt="2021-08-09T12:39:21.476" v="61" actId="1076"/>
        <pc:sldMkLst>
          <pc:docMk/>
          <pc:sldMk cId="109857222" sldId="256"/>
        </pc:sldMkLst>
        <pc:spChg chg="mod">
          <ac:chgData name="President" userId="e8c875c7-974a-4ac9-9675-1c01e94725bf" providerId="ADAL" clId="{98B45EB2-0594-4128-9E42-91780EB8F167}" dt="2021-08-09T12:39:14.671" v="59" actId="14100"/>
          <ac:spMkLst>
            <pc:docMk/>
            <pc:sldMk cId="109857222" sldId="256"/>
            <ac:spMk id="2" creationId="{00000000-0000-0000-0000-000000000000}"/>
          </ac:spMkLst>
        </pc:spChg>
        <pc:spChg chg="mod">
          <ac:chgData name="President" userId="e8c875c7-974a-4ac9-9675-1c01e94725bf" providerId="ADAL" clId="{98B45EB2-0594-4128-9E42-91780EB8F167}" dt="2021-08-09T12:39:11.435" v="58" actId="14100"/>
          <ac:spMkLst>
            <pc:docMk/>
            <pc:sldMk cId="109857222" sldId="256"/>
            <ac:spMk id="3" creationId="{00000000-0000-0000-0000-000000000000}"/>
          </ac:spMkLst>
        </pc:spChg>
        <pc:picChg chg="add mod ord">
          <ac:chgData name="President" userId="e8c875c7-974a-4ac9-9675-1c01e94725bf" providerId="ADAL" clId="{98B45EB2-0594-4128-9E42-91780EB8F167}" dt="2021-08-09T12:39:21.476" v="61" actId="1076"/>
          <ac:picMkLst>
            <pc:docMk/>
            <pc:sldMk cId="109857222" sldId="256"/>
            <ac:picMk id="5" creationId="{50B9F844-2DAB-4982-AF50-A7572DAEC80F}"/>
          </ac:picMkLst>
        </pc:picChg>
      </pc:sldChg>
      <pc:sldChg chg="addSp modSp mod">
        <pc:chgData name="President" userId="e8c875c7-974a-4ac9-9675-1c01e94725bf" providerId="ADAL" clId="{98B45EB2-0594-4128-9E42-91780EB8F167}" dt="2021-08-17T11:45:19.398" v="3314" actId="1076"/>
        <pc:sldMkLst>
          <pc:docMk/>
          <pc:sldMk cId="2761010327" sldId="257"/>
        </pc:sldMkLst>
        <pc:spChg chg="mod">
          <ac:chgData name="President" userId="e8c875c7-974a-4ac9-9675-1c01e94725bf" providerId="ADAL" clId="{98B45EB2-0594-4128-9E42-91780EB8F167}" dt="2021-08-11T16:10:47.869" v="1840" actId="14100"/>
          <ac:spMkLst>
            <pc:docMk/>
            <pc:sldMk cId="2761010327" sldId="257"/>
            <ac:spMk id="2" creationId="{BBA6050C-C0ED-43F3-BBDF-DD04A58DEA06}"/>
          </ac:spMkLst>
        </pc:spChg>
        <pc:spChg chg="mod">
          <ac:chgData name="President" userId="e8c875c7-974a-4ac9-9675-1c01e94725bf" providerId="ADAL" clId="{98B45EB2-0594-4128-9E42-91780EB8F167}" dt="2021-08-16T12:22:40.943" v="2906" actId="27636"/>
          <ac:spMkLst>
            <pc:docMk/>
            <pc:sldMk cId="2761010327" sldId="257"/>
            <ac:spMk id="3" creationId="{39538095-A915-488C-94CA-8041D705989C}"/>
          </ac:spMkLst>
        </pc:spChg>
        <pc:picChg chg="add mod">
          <ac:chgData name="President" userId="e8c875c7-974a-4ac9-9675-1c01e94725bf" providerId="ADAL" clId="{98B45EB2-0594-4128-9E42-91780EB8F167}" dt="2021-08-17T10:41:25.361" v="3106" actId="14100"/>
          <ac:picMkLst>
            <pc:docMk/>
            <pc:sldMk cId="2761010327" sldId="257"/>
            <ac:picMk id="4" creationId="{6F4A8446-365C-4BBA-AF85-1084847F4403}"/>
          </ac:picMkLst>
        </pc:picChg>
        <pc:picChg chg="add mod">
          <ac:chgData name="President" userId="e8c875c7-974a-4ac9-9675-1c01e94725bf" providerId="ADAL" clId="{98B45EB2-0594-4128-9E42-91780EB8F167}" dt="2021-08-17T11:45:19.398" v="3314" actId="1076"/>
          <ac:picMkLst>
            <pc:docMk/>
            <pc:sldMk cId="2761010327" sldId="257"/>
            <ac:picMk id="6" creationId="{801090DE-B020-40BC-B9AC-24610A86A459}"/>
          </ac:picMkLst>
        </pc:picChg>
      </pc:sldChg>
      <pc:sldChg chg="addSp delSp modSp mod">
        <pc:chgData name="President" userId="e8c875c7-974a-4ac9-9675-1c01e94725bf" providerId="ADAL" clId="{98B45EB2-0594-4128-9E42-91780EB8F167}" dt="2021-08-17T11:45:07.355" v="3312" actId="1076"/>
        <pc:sldMkLst>
          <pc:docMk/>
          <pc:sldMk cId="2723561079" sldId="258"/>
        </pc:sldMkLst>
        <pc:spChg chg="mod">
          <ac:chgData name="President" userId="e8c875c7-974a-4ac9-9675-1c01e94725bf" providerId="ADAL" clId="{98B45EB2-0594-4128-9E42-91780EB8F167}" dt="2021-08-11T16:10:55.500" v="1841" actId="14100"/>
          <ac:spMkLst>
            <pc:docMk/>
            <pc:sldMk cId="2723561079" sldId="258"/>
            <ac:spMk id="2" creationId="{BBA6050C-C0ED-43F3-BBDF-DD04A58DEA06}"/>
          </ac:spMkLst>
        </pc:spChg>
        <pc:spChg chg="mod">
          <ac:chgData name="President" userId="e8c875c7-974a-4ac9-9675-1c01e94725bf" providerId="ADAL" clId="{98B45EB2-0594-4128-9E42-91780EB8F167}" dt="2021-08-16T12:24:22.812" v="2942" actId="6549"/>
          <ac:spMkLst>
            <pc:docMk/>
            <pc:sldMk cId="2723561079" sldId="258"/>
            <ac:spMk id="3" creationId="{39538095-A915-488C-94CA-8041D705989C}"/>
          </ac:spMkLst>
        </pc:spChg>
        <pc:picChg chg="add del mod">
          <ac:chgData name="President" userId="e8c875c7-974a-4ac9-9675-1c01e94725bf" providerId="ADAL" clId="{98B45EB2-0594-4128-9E42-91780EB8F167}" dt="2021-08-17T11:22:39.424" v="3161" actId="478"/>
          <ac:picMkLst>
            <pc:docMk/>
            <pc:sldMk cId="2723561079" sldId="258"/>
            <ac:picMk id="4" creationId="{D6CB9FBE-BDF5-4B18-8087-8BECD2B5B11C}"/>
          </ac:picMkLst>
        </pc:picChg>
        <pc:picChg chg="add mod">
          <ac:chgData name="President" userId="e8c875c7-974a-4ac9-9675-1c01e94725bf" providerId="ADAL" clId="{98B45EB2-0594-4128-9E42-91780EB8F167}" dt="2021-08-17T11:45:07.355" v="3312" actId="1076"/>
          <ac:picMkLst>
            <pc:docMk/>
            <pc:sldMk cId="2723561079" sldId="258"/>
            <ac:picMk id="5" creationId="{37FF46AF-D70C-427C-8660-F9CCCFDA4251}"/>
          </ac:picMkLst>
        </pc:picChg>
        <pc:picChg chg="add del mod">
          <ac:chgData name="President" userId="e8c875c7-974a-4ac9-9675-1c01e94725bf" providerId="ADAL" clId="{98B45EB2-0594-4128-9E42-91780EB8F167}" dt="2021-08-17T11:22:41.041" v="3162" actId="478"/>
          <ac:picMkLst>
            <pc:docMk/>
            <pc:sldMk cId="2723561079" sldId="258"/>
            <ac:picMk id="6" creationId="{72D858FA-16C8-4ECE-A5FC-EFDB1FB408B4}"/>
          </ac:picMkLst>
        </pc:picChg>
        <pc:picChg chg="add mod">
          <ac:chgData name="President" userId="e8c875c7-974a-4ac9-9675-1c01e94725bf" providerId="ADAL" clId="{98B45EB2-0594-4128-9E42-91780EB8F167}" dt="2021-08-17T11:22:44.578" v="3163"/>
          <ac:picMkLst>
            <pc:docMk/>
            <pc:sldMk cId="2723561079" sldId="258"/>
            <ac:picMk id="7" creationId="{C9DCB7A5-2310-40F3-8FB6-C24D3C726B7A}"/>
          </ac:picMkLst>
        </pc:picChg>
      </pc:sldChg>
      <pc:sldChg chg="addSp modSp mod ord">
        <pc:chgData name="President" userId="e8c875c7-974a-4ac9-9675-1c01e94725bf" providerId="ADAL" clId="{98B45EB2-0594-4128-9E42-91780EB8F167}" dt="2021-08-19T11:44:16.565" v="3564"/>
        <pc:sldMkLst>
          <pc:docMk/>
          <pc:sldMk cId="3802412492" sldId="259"/>
        </pc:sldMkLst>
        <pc:spChg chg="mod">
          <ac:chgData name="President" userId="e8c875c7-974a-4ac9-9675-1c01e94725bf" providerId="ADAL" clId="{98B45EB2-0594-4128-9E42-91780EB8F167}" dt="2021-08-11T16:11:11.906" v="1843" actId="14100"/>
          <ac:spMkLst>
            <pc:docMk/>
            <pc:sldMk cId="3802412492" sldId="259"/>
            <ac:spMk id="2" creationId="{BBA6050C-C0ED-43F3-BBDF-DD04A58DEA06}"/>
          </ac:spMkLst>
        </pc:spChg>
        <pc:spChg chg="mod">
          <ac:chgData name="President" userId="e8c875c7-974a-4ac9-9675-1c01e94725bf" providerId="ADAL" clId="{98B45EB2-0594-4128-9E42-91780EB8F167}" dt="2021-08-17T11:46:48.193" v="3337" actId="20577"/>
          <ac:spMkLst>
            <pc:docMk/>
            <pc:sldMk cId="3802412492" sldId="259"/>
            <ac:spMk id="3" creationId="{39538095-A915-488C-94CA-8041D705989C}"/>
          </ac:spMkLst>
        </pc:spChg>
        <pc:picChg chg="add mod">
          <ac:chgData name="President" userId="e8c875c7-974a-4ac9-9675-1c01e94725bf" providerId="ADAL" clId="{98B45EB2-0594-4128-9E42-91780EB8F167}" dt="2021-08-17T11:16:57.732" v="3131" actId="14100"/>
          <ac:picMkLst>
            <pc:docMk/>
            <pc:sldMk cId="3802412492" sldId="259"/>
            <ac:picMk id="4" creationId="{4035D34B-FF62-4AA3-BD4E-B804D53FD837}"/>
          </ac:picMkLst>
        </pc:picChg>
        <pc:picChg chg="add mod">
          <ac:chgData name="President" userId="e8c875c7-974a-4ac9-9675-1c01e94725bf" providerId="ADAL" clId="{98B45EB2-0594-4128-9E42-91780EB8F167}" dt="2021-08-17T11:19:15.508" v="3142" actId="14100"/>
          <ac:picMkLst>
            <pc:docMk/>
            <pc:sldMk cId="3802412492" sldId="259"/>
            <ac:picMk id="6" creationId="{D86C10C8-FB40-4A57-9A08-B9EADD6BFCF3}"/>
          </ac:picMkLst>
        </pc:picChg>
      </pc:sldChg>
      <pc:sldChg chg="addSp delSp modSp mod">
        <pc:chgData name="President" userId="e8c875c7-974a-4ac9-9675-1c01e94725bf" providerId="ADAL" clId="{98B45EB2-0594-4128-9E42-91780EB8F167}" dt="2021-08-22T12:59:37.241" v="4534" actId="20577"/>
        <pc:sldMkLst>
          <pc:docMk/>
          <pc:sldMk cId="1955299237" sldId="260"/>
        </pc:sldMkLst>
        <pc:spChg chg="mod">
          <ac:chgData name="President" userId="e8c875c7-974a-4ac9-9675-1c01e94725bf" providerId="ADAL" clId="{98B45EB2-0594-4128-9E42-91780EB8F167}" dt="2021-08-09T12:35:45.219" v="17"/>
          <ac:spMkLst>
            <pc:docMk/>
            <pc:sldMk cId="1955299237" sldId="260"/>
            <ac:spMk id="2" creationId="{BBA6050C-C0ED-43F3-BBDF-DD04A58DEA06}"/>
          </ac:spMkLst>
        </pc:spChg>
        <pc:spChg chg="mod">
          <ac:chgData name="President" userId="e8c875c7-974a-4ac9-9675-1c01e94725bf" providerId="ADAL" clId="{98B45EB2-0594-4128-9E42-91780EB8F167}" dt="2021-08-22T12:59:37.241" v="4534" actId="20577"/>
          <ac:spMkLst>
            <pc:docMk/>
            <pc:sldMk cId="1955299237" sldId="260"/>
            <ac:spMk id="3" creationId="{39538095-A915-488C-94CA-8041D705989C}"/>
          </ac:spMkLst>
        </pc:spChg>
        <pc:picChg chg="add del mod">
          <ac:chgData name="President" userId="e8c875c7-974a-4ac9-9675-1c01e94725bf" providerId="ADAL" clId="{98B45EB2-0594-4128-9E42-91780EB8F167}" dt="2021-08-17T11:23:44.476" v="3171" actId="478"/>
          <ac:picMkLst>
            <pc:docMk/>
            <pc:sldMk cId="1955299237" sldId="260"/>
            <ac:picMk id="4" creationId="{EB4377FB-4928-48CD-8409-154C73444C1A}"/>
          </ac:picMkLst>
        </pc:picChg>
        <pc:picChg chg="add del mod">
          <ac:chgData name="President" userId="e8c875c7-974a-4ac9-9675-1c01e94725bf" providerId="ADAL" clId="{98B45EB2-0594-4128-9E42-91780EB8F167}" dt="2021-08-12T00:20:59.887" v="1938" actId="931"/>
          <ac:picMkLst>
            <pc:docMk/>
            <pc:sldMk cId="1955299237" sldId="260"/>
            <ac:picMk id="6" creationId="{1C32A17F-CDF2-466D-BB10-C0A266BE09FC}"/>
          </ac:picMkLst>
        </pc:picChg>
        <pc:picChg chg="add mod">
          <ac:chgData name="President" userId="e8c875c7-974a-4ac9-9675-1c01e94725bf" providerId="ADAL" clId="{98B45EB2-0594-4128-9E42-91780EB8F167}" dt="2021-08-17T11:30:54.349" v="3211" actId="1076"/>
          <ac:picMkLst>
            <pc:docMk/>
            <pc:sldMk cId="1955299237" sldId="260"/>
            <ac:picMk id="6" creationId="{E363846B-CCAE-4E66-B73C-093506711A7C}"/>
          </ac:picMkLst>
        </pc:picChg>
        <pc:picChg chg="add mod">
          <ac:chgData name="President" userId="e8c875c7-974a-4ac9-9675-1c01e94725bf" providerId="ADAL" clId="{98B45EB2-0594-4128-9E42-91780EB8F167}" dt="2021-08-17T11:23:53.256" v="3172"/>
          <ac:picMkLst>
            <pc:docMk/>
            <pc:sldMk cId="1955299237" sldId="260"/>
            <ac:picMk id="7" creationId="{2123488B-03AA-4AD7-820D-164F9040E31C}"/>
          </ac:picMkLst>
        </pc:picChg>
      </pc:sldChg>
      <pc:sldChg chg="addSp delSp modSp mod ord">
        <pc:chgData name="President" userId="e8c875c7-974a-4ac9-9675-1c01e94725bf" providerId="ADAL" clId="{98B45EB2-0594-4128-9E42-91780EB8F167}" dt="2021-08-19T11:44:06.908" v="3562"/>
        <pc:sldMkLst>
          <pc:docMk/>
          <pc:sldMk cId="3980934093" sldId="261"/>
        </pc:sldMkLst>
        <pc:spChg chg="mod">
          <ac:chgData name="President" userId="e8c875c7-974a-4ac9-9675-1c01e94725bf" providerId="ADAL" clId="{98B45EB2-0594-4128-9E42-91780EB8F167}" dt="2021-08-09T12:35:39.051" v="16"/>
          <ac:spMkLst>
            <pc:docMk/>
            <pc:sldMk cId="3980934093" sldId="261"/>
            <ac:spMk id="2" creationId="{BBA6050C-C0ED-43F3-BBDF-DD04A58DEA06}"/>
          </ac:spMkLst>
        </pc:spChg>
        <pc:spChg chg="mod">
          <ac:chgData name="President" userId="e8c875c7-974a-4ac9-9675-1c01e94725bf" providerId="ADAL" clId="{98B45EB2-0594-4128-9E42-91780EB8F167}" dt="2021-08-17T11:48:56.909" v="3356" actId="255"/>
          <ac:spMkLst>
            <pc:docMk/>
            <pc:sldMk cId="3980934093" sldId="261"/>
            <ac:spMk id="3" creationId="{39538095-A915-488C-94CA-8041D705989C}"/>
          </ac:spMkLst>
        </pc:spChg>
        <pc:picChg chg="add del mod">
          <ac:chgData name="President" userId="e8c875c7-974a-4ac9-9675-1c01e94725bf" providerId="ADAL" clId="{98B45EB2-0594-4128-9E42-91780EB8F167}" dt="2021-08-17T11:22:58.213" v="3165" actId="478"/>
          <ac:picMkLst>
            <pc:docMk/>
            <pc:sldMk cId="3980934093" sldId="261"/>
            <ac:picMk id="4" creationId="{F66A03D2-EE2D-43B3-9F94-F3DFBF24EFDB}"/>
          </ac:picMkLst>
        </pc:picChg>
        <pc:picChg chg="add mod">
          <ac:chgData name="President" userId="e8c875c7-974a-4ac9-9675-1c01e94725bf" providerId="ADAL" clId="{98B45EB2-0594-4128-9E42-91780EB8F167}" dt="2021-08-17T11:30:46.278" v="3210" actId="1076"/>
          <ac:picMkLst>
            <pc:docMk/>
            <pc:sldMk cId="3980934093" sldId="261"/>
            <ac:picMk id="6" creationId="{C025985E-9F5B-41E9-9FA6-2A485A5F3B21}"/>
          </ac:picMkLst>
        </pc:picChg>
        <pc:picChg chg="add mod">
          <ac:chgData name="President" userId="e8c875c7-974a-4ac9-9675-1c01e94725bf" providerId="ADAL" clId="{98B45EB2-0594-4128-9E42-91780EB8F167}" dt="2021-08-17T11:23:33.103" v="3169"/>
          <ac:picMkLst>
            <pc:docMk/>
            <pc:sldMk cId="3980934093" sldId="261"/>
            <ac:picMk id="7" creationId="{99638CB1-FDBE-4409-8285-CB0760EAE591}"/>
          </ac:picMkLst>
        </pc:picChg>
      </pc:sldChg>
      <pc:sldChg chg="addSp delSp modSp mod ord">
        <pc:chgData name="President" userId="e8c875c7-974a-4ac9-9675-1c01e94725bf" providerId="ADAL" clId="{98B45EB2-0594-4128-9E42-91780EB8F167}" dt="2021-08-20T23:19:43.061" v="4512" actId="20577"/>
        <pc:sldMkLst>
          <pc:docMk/>
          <pc:sldMk cId="1993968970" sldId="262"/>
        </pc:sldMkLst>
        <pc:spChg chg="mod">
          <ac:chgData name="President" userId="e8c875c7-974a-4ac9-9675-1c01e94725bf" providerId="ADAL" clId="{98B45EB2-0594-4128-9E42-91780EB8F167}" dt="2021-08-20T23:19:43.061" v="4512" actId="20577"/>
          <ac:spMkLst>
            <pc:docMk/>
            <pc:sldMk cId="1993968970" sldId="262"/>
            <ac:spMk id="2" creationId="{BBA6050C-C0ED-43F3-BBDF-DD04A58DEA06}"/>
          </ac:spMkLst>
        </pc:spChg>
        <pc:spChg chg="mod">
          <ac:chgData name="President" userId="e8c875c7-974a-4ac9-9675-1c01e94725bf" providerId="ADAL" clId="{98B45EB2-0594-4128-9E42-91780EB8F167}" dt="2021-08-16T12:29:32.905" v="2972" actId="255"/>
          <ac:spMkLst>
            <pc:docMk/>
            <pc:sldMk cId="1993968970" sldId="262"/>
            <ac:spMk id="3" creationId="{39538095-A915-488C-94CA-8041D705989C}"/>
          </ac:spMkLst>
        </pc:spChg>
        <pc:picChg chg="add del mod">
          <ac:chgData name="President" userId="e8c875c7-974a-4ac9-9675-1c01e94725bf" providerId="ADAL" clId="{98B45EB2-0594-4128-9E42-91780EB8F167}" dt="2021-08-17T11:23:41.378" v="3170" actId="478"/>
          <ac:picMkLst>
            <pc:docMk/>
            <pc:sldMk cId="1993968970" sldId="262"/>
            <ac:picMk id="4" creationId="{DE2BFC00-2C47-4DE2-93E9-1B43DF589323}"/>
          </ac:picMkLst>
        </pc:picChg>
        <pc:picChg chg="add mod">
          <ac:chgData name="President" userId="e8c875c7-974a-4ac9-9675-1c01e94725bf" providerId="ADAL" clId="{98B45EB2-0594-4128-9E42-91780EB8F167}" dt="2021-08-17T11:23:57.826" v="3173"/>
          <ac:picMkLst>
            <pc:docMk/>
            <pc:sldMk cId="1993968970" sldId="262"/>
            <ac:picMk id="5" creationId="{0FCE5868-2334-4453-A665-CDFF22AEC7A1}"/>
          </ac:picMkLst>
        </pc:picChg>
        <pc:picChg chg="add mod">
          <ac:chgData name="President" userId="e8c875c7-974a-4ac9-9675-1c01e94725bf" providerId="ADAL" clId="{98B45EB2-0594-4128-9E42-91780EB8F167}" dt="2021-08-17T11:30:59.475" v="3213" actId="1076"/>
          <ac:picMkLst>
            <pc:docMk/>
            <pc:sldMk cId="1993968970" sldId="262"/>
            <ac:picMk id="7" creationId="{4D0DF5A9-4508-4030-8575-D2773A34E4B8}"/>
          </ac:picMkLst>
        </pc:picChg>
      </pc:sldChg>
      <pc:sldChg chg="addSp delSp modSp mod">
        <pc:chgData name="President" userId="e8c875c7-974a-4ac9-9675-1c01e94725bf" providerId="ADAL" clId="{98B45EB2-0594-4128-9E42-91780EB8F167}" dt="2021-08-19T11:46:25.274" v="3601" actId="20577"/>
        <pc:sldMkLst>
          <pc:docMk/>
          <pc:sldMk cId="3197697096" sldId="263"/>
        </pc:sldMkLst>
        <pc:spChg chg="mod">
          <ac:chgData name="President" userId="e8c875c7-974a-4ac9-9675-1c01e94725bf" providerId="ADAL" clId="{98B45EB2-0594-4128-9E42-91780EB8F167}" dt="2021-08-19T11:46:25.274" v="3601" actId="20577"/>
          <ac:spMkLst>
            <pc:docMk/>
            <pc:sldMk cId="3197697096" sldId="263"/>
            <ac:spMk id="2" creationId="{BBA6050C-C0ED-43F3-BBDF-DD04A58DEA06}"/>
          </ac:spMkLst>
        </pc:spChg>
        <pc:spChg chg="mod">
          <ac:chgData name="President" userId="e8c875c7-974a-4ac9-9675-1c01e94725bf" providerId="ADAL" clId="{98B45EB2-0594-4128-9E42-91780EB8F167}" dt="2021-08-16T12:29:47.343" v="2974" actId="255"/>
          <ac:spMkLst>
            <pc:docMk/>
            <pc:sldMk cId="3197697096" sldId="263"/>
            <ac:spMk id="3" creationId="{39538095-A915-488C-94CA-8041D705989C}"/>
          </ac:spMkLst>
        </pc:spChg>
        <pc:picChg chg="add del mod">
          <ac:chgData name="President" userId="e8c875c7-974a-4ac9-9675-1c01e94725bf" providerId="ADAL" clId="{98B45EB2-0594-4128-9E42-91780EB8F167}" dt="2021-08-17T11:25:43.078" v="3181" actId="478"/>
          <ac:picMkLst>
            <pc:docMk/>
            <pc:sldMk cId="3197697096" sldId="263"/>
            <ac:picMk id="4" creationId="{ECB0C9FC-301A-4761-A84A-CABF05A9F97C}"/>
          </ac:picMkLst>
        </pc:picChg>
        <pc:picChg chg="add mod">
          <ac:chgData name="President" userId="e8c875c7-974a-4ac9-9675-1c01e94725bf" providerId="ADAL" clId="{98B45EB2-0594-4128-9E42-91780EB8F167}" dt="2021-08-19T11:45:38.143" v="3598" actId="1076"/>
          <ac:picMkLst>
            <pc:docMk/>
            <pc:sldMk cId="3197697096" sldId="263"/>
            <ac:picMk id="5" creationId="{ED1F8FB3-E83D-4B27-9F71-4E879C1C89C1}"/>
          </ac:picMkLst>
        </pc:picChg>
        <pc:picChg chg="add mod">
          <ac:chgData name="President" userId="e8c875c7-974a-4ac9-9675-1c01e94725bf" providerId="ADAL" clId="{98B45EB2-0594-4128-9E42-91780EB8F167}" dt="2021-08-17T11:31:09.583" v="3215" actId="1076"/>
          <ac:picMkLst>
            <pc:docMk/>
            <pc:sldMk cId="3197697096" sldId="263"/>
            <ac:picMk id="7" creationId="{E9DDA40B-069D-4365-A37C-6B1ECBC97D4A}"/>
          </ac:picMkLst>
        </pc:picChg>
      </pc:sldChg>
      <pc:sldChg chg="addSp delSp modSp mod ord">
        <pc:chgData name="President" userId="e8c875c7-974a-4ac9-9675-1c01e94725bf" providerId="ADAL" clId="{98B45EB2-0594-4128-9E42-91780EB8F167}" dt="2021-08-20T23:20:12.309" v="4514" actId="20577"/>
        <pc:sldMkLst>
          <pc:docMk/>
          <pc:sldMk cId="3544571824" sldId="264"/>
        </pc:sldMkLst>
        <pc:spChg chg="mod">
          <ac:chgData name="President" userId="e8c875c7-974a-4ac9-9675-1c01e94725bf" providerId="ADAL" clId="{98B45EB2-0594-4128-9E42-91780EB8F167}" dt="2021-08-20T23:20:12.309" v="4514" actId="20577"/>
          <ac:spMkLst>
            <pc:docMk/>
            <pc:sldMk cId="3544571824" sldId="264"/>
            <ac:spMk id="2" creationId="{BBA6050C-C0ED-43F3-BBDF-DD04A58DEA06}"/>
          </ac:spMkLst>
        </pc:spChg>
        <pc:spChg chg="mod">
          <ac:chgData name="President" userId="e8c875c7-974a-4ac9-9675-1c01e94725bf" providerId="ADAL" clId="{98B45EB2-0594-4128-9E42-91780EB8F167}" dt="2021-08-16T12:30:06.479" v="2977" actId="27636"/>
          <ac:spMkLst>
            <pc:docMk/>
            <pc:sldMk cId="3544571824" sldId="264"/>
            <ac:spMk id="3" creationId="{39538095-A915-488C-94CA-8041D705989C}"/>
          </ac:spMkLst>
        </pc:spChg>
        <pc:picChg chg="add mod">
          <ac:chgData name="President" userId="e8c875c7-974a-4ac9-9675-1c01e94725bf" providerId="ADAL" clId="{98B45EB2-0594-4128-9E42-91780EB8F167}" dt="2021-08-19T11:45:29.601" v="3597" actId="1076"/>
          <ac:picMkLst>
            <pc:docMk/>
            <pc:sldMk cId="3544571824" sldId="264"/>
            <ac:picMk id="4" creationId="{F34B3023-0B4F-4934-B18E-3CAA472FD848}"/>
          </ac:picMkLst>
        </pc:picChg>
        <pc:picChg chg="add del mod">
          <ac:chgData name="President" userId="e8c875c7-974a-4ac9-9675-1c01e94725bf" providerId="ADAL" clId="{98B45EB2-0594-4128-9E42-91780EB8F167}" dt="2021-08-16T12:18:37.976" v="2891" actId="21"/>
          <ac:picMkLst>
            <pc:docMk/>
            <pc:sldMk cId="3544571824" sldId="264"/>
            <ac:picMk id="6" creationId="{2917454F-2F50-4DE4-8EE5-91D783FDC516}"/>
          </ac:picMkLst>
        </pc:picChg>
        <pc:picChg chg="add mod">
          <ac:chgData name="President" userId="e8c875c7-974a-4ac9-9675-1c01e94725bf" providerId="ADAL" clId="{98B45EB2-0594-4128-9E42-91780EB8F167}" dt="2021-08-17T11:31:17.916" v="3217" actId="14100"/>
          <ac:picMkLst>
            <pc:docMk/>
            <pc:sldMk cId="3544571824" sldId="264"/>
            <ac:picMk id="7" creationId="{493E3500-84F6-4A70-807D-FA8D80DD12F3}"/>
          </ac:picMkLst>
        </pc:picChg>
      </pc:sldChg>
      <pc:sldChg chg="addSp delSp modSp mod ord setBg">
        <pc:chgData name="President" userId="e8c875c7-974a-4ac9-9675-1c01e94725bf" providerId="ADAL" clId="{98B45EB2-0594-4128-9E42-91780EB8F167}" dt="2021-08-19T11:55:45.017" v="3622"/>
        <pc:sldMkLst>
          <pc:docMk/>
          <pc:sldMk cId="1550368337" sldId="265"/>
        </pc:sldMkLst>
        <pc:spChg chg="mod">
          <ac:chgData name="President" userId="e8c875c7-974a-4ac9-9675-1c01e94725bf" providerId="ADAL" clId="{98B45EB2-0594-4128-9E42-91780EB8F167}" dt="2021-08-17T11:35:11.216" v="3279" actId="26606"/>
          <ac:spMkLst>
            <pc:docMk/>
            <pc:sldMk cId="1550368337" sldId="265"/>
            <ac:spMk id="2" creationId="{BBA6050C-C0ED-43F3-BBDF-DD04A58DEA06}"/>
          </ac:spMkLst>
        </pc:spChg>
        <pc:spChg chg="mod">
          <ac:chgData name="President" userId="e8c875c7-974a-4ac9-9675-1c01e94725bf" providerId="ADAL" clId="{98B45EB2-0594-4128-9E42-91780EB8F167}" dt="2021-08-17T11:49:38.614" v="3357" actId="5793"/>
          <ac:spMkLst>
            <pc:docMk/>
            <pc:sldMk cId="1550368337" sldId="265"/>
            <ac:spMk id="3" creationId="{39538095-A915-488C-94CA-8041D705989C}"/>
          </ac:spMkLst>
        </pc:spChg>
        <pc:picChg chg="add del mod">
          <ac:chgData name="President" userId="e8c875c7-974a-4ac9-9675-1c01e94725bf" providerId="ADAL" clId="{98B45EB2-0594-4128-9E42-91780EB8F167}" dt="2021-08-09T23:21:44.043" v="129" actId="21"/>
          <ac:picMkLst>
            <pc:docMk/>
            <pc:sldMk cId="1550368337" sldId="265"/>
            <ac:picMk id="4" creationId="{2C20EA05-108E-4467-AE46-3AD5410483C1}"/>
          </ac:picMkLst>
        </pc:picChg>
        <pc:picChg chg="add mod">
          <ac:chgData name="President" userId="e8c875c7-974a-4ac9-9675-1c01e94725bf" providerId="ADAL" clId="{98B45EB2-0594-4128-9E42-91780EB8F167}" dt="2021-08-17T11:35:11.216" v="3279" actId="26606"/>
          <ac:picMkLst>
            <pc:docMk/>
            <pc:sldMk cId="1550368337" sldId="265"/>
            <ac:picMk id="5" creationId="{E1621FD3-AF23-44CE-8157-D4D92EAB609D}"/>
          </ac:picMkLst>
        </pc:picChg>
        <pc:picChg chg="add mod">
          <ac:chgData name="President" userId="e8c875c7-974a-4ac9-9675-1c01e94725bf" providerId="ADAL" clId="{98B45EB2-0594-4128-9E42-91780EB8F167}" dt="2021-08-17T11:43:04.600" v="3292" actId="1076"/>
          <ac:picMkLst>
            <pc:docMk/>
            <pc:sldMk cId="1550368337" sldId="265"/>
            <ac:picMk id="6" creationId="{D64B1F8F-DDCC-46E4-A40E-80F3C056D667}"/>
          </ac:picMkLst>
        </pc:picChg>
      </pc:sldChg>
      <pc:sldChg chg="addSp delSp modSp mod ord">
        <pc:chgData name="President" userId="e8c875c7-974a-4ac9-9675-1c01e94725bf" providerId="ADAL" clId="{98B45EB2-0594-4128-9E42-91780EB8F167}" dt="2021-08-19T11:55:59.090" v="3626"/>
        <pc:sldMkLst>
          <pc:docMk/>
          <pc:sldMk cId="1684310674" sldId="266"/>
        </pc:sldMkLst>
        <pc:spChg chg="mod">
          <ac:chgData name="President" userId="e8c875c7-974a-4ac9-9675-1c01e94725bf" providerId="ADAL" clId="{98B45EB2-0594-4128-9E42-91780EB8F167}" dt="2021-08-10T04:59:21.278" v="852" actId="20577"/>
          <ac:spMkLst>
            <pc:docMk/>
            <pc:sldMk cId="1684310674" sldId="266"/>
            <ac:spMk id="2" creationId="{BBA6050C-C0ED-43F3-BBDF-DD04A58DEA06}"/>
          </ac:spMkLst>
        </pc:spChg>
        <pc:spChg chg="mod">
          <ac:chgData name="President" userId="e8c875c7-974a-4ac9-9675-1c01e94725bf" providerId="ADAL" clId="{98B45EB2-0594-4128-9E42-91780EB8F167}" dt="2021-08-17T11:49:58.627" v="3371" actId="27636"/>
          <ac:spMkLst>
            <pc:docMk/>
            <pc:sldMk cId="1684310674" sldId="266"/>
            <ac:spMk id="3" creationId="{39538095-A915-488C-94CA-8041D705989C}"/>
          </ac:spMkLst>
        </pc:spChg>
        <pc:picChg chg="add del mod">
          <ac:chgData name="President" userId="e8c875c7-974a-4ac9-9675-1c01e94725bf" providerId="ADAL" clId="{98B45EB2-0594-4128-9E42-91780EB8F167}" dt="2021-08-17T11:26:55.821" v="3191" actId="478"/>
          <ac:picMkLst>
            <pc:docMk/>
            <pc:sldMk cId="1684310674" sldId="266"/>
            <ac:picMk id="4" creationId="{610275CF-179D-43E6-8489-5F6C07B54D13}"/>
          </ac:picMkLst>
        </pc:picChg>
        <pc:picChg chg="add mod">
          <ac:chgData name="President" userId="e8c875c7-974a-4ac9-9675-1c01e94725bf" providerId="ADAL" clId="{98B45EB2-0594-4128-9E42-91780EB8F167}" dt="2021-08-17T11:43:17.545" v="3294" actId="14100"/>
          <ac:picMkLst>
            <pc:docMk/>
            <pc:sldMk cId="1684310674" sldId="266"/>
            <ac:picMk id="6" creationId="{F9B1FD6F-6C50-4C72-8310-7E4956C0B52F}"/>
          </ac:picMkLst>
        </pc:picChg>
        <pc:picChg chg="add mod">
          <ac:chgData name="President" userId="e8c875c7-974a-4ac9-9675-1c01e94725bf" providerId="ADAL" clId="{98B45EB2-0594-4128-9E42-91780EB8F167}" dt="2021-08-17T11:26:57.539" v="3192"/>
          <ac:picMkLst>
            <pc:docMk/>
            <pc:sldMk cId="1684310674" sldId="266"/>
            <ac:picMk id="7" creationId="{CA3AACA7-5499-4D73-9588-496A5848C39D}"/>
          </ac:picMkLst>
        </pc:picChg>
      </pc:sldChg>
      <pc:sldChg chg="addSp delSp modSp mod ord">
        <pc:chgData name="President" userId="e8c875c7-974a-4ac9-9675-1c01e94725bf" providerId="ADAL" clId="{98B45EB2-0594-4128-9E42-91780EB8F167}" dt="2021-08-20T23:18:53.422" v="4508" actId="20577"/>
        <pc:sldMkLst>
          <pc:docMk/>
          <pc:sldMk cId="894742161" sldId="267"/>
        </pc:sldMkLst>
        <pc:spChg chg="mod">
          <ac:chgData name="President" userId="e8c875c7-974a-4ac9-9675-1c01e94725bf" providerId="ADAL" clId="{98B45EB2-0594-4128-9E42-91780EB8F167}" dt="2021-08-20T23:18:53.422" v="4508" actId="20577"/>
          <ac:spMkLst>
            <pc:docMk/>
            <pc:sldMk cId="894742161" sldId="267"/>
            <ac:spMk id="2" creationId="{BBA6050C-C0ED-43F3-BBDF-DD04A58DEA06}"/>
          </ac:spMkLst>
        </pc:spChg>
        <pc:spChg chg="mod">
          <ac:chgData name="President" userId="e8c875c7-974a-4ac9-9675-1c01e94725bf" providerId="ADAL" clId="{98B45EB2-0594-4128-9E42-91780EB8F167}" dt="2021-08-17T11:50:17.704" v="3373" actId="255"/>
          <ac:spMkLst>
            <pc:docMk/>
            <pc:sldMk cId="894742161" sldId="267"/>
            <ac:spMk id="3" creationId="{39538095-A915-488C-94CA-8041D705989C}"/>
          </ac:spMkLst>
        </pc:spChg>
        <pc:picChg chg="add del mod">
          <ac:chgData name="President" userId="e8c875c7-974a-4ac9-9675-1c01e94725bf" providerId="ADAL" clId="{98B45EB2-0594-4128-9E42-91780EB8F167}" dt="2021-08-17T11:27:00.615" v="3193" actId="478"/>
          <ac:picMkLst>
            <pc:docMk/>
            <pc:sldMk cId="894742161" sldId="267"/>
            <ac:picMk id="4" creationId="{6038A074-9CCD-4052-A5BB-FC6E2FBE9C8C}"/>
          </ac:picMkLst>
        </pc:picChg>
        <pc:picChg chg="add mod">
          <ac:chgData name="President" userId="e8c875c7-974a-4ac9-9675-1c01e94725bf" providerId="ADAL" clId="{98B45EB2-0594-4128-9E42-91780EB8F167}" dt="2021-08-17T11:27:06.532" v="3194"/>
          <ac:picMkLst>
            <pc:docMk/>
            <pc:sldMk cId="894742161" sldId="267"/>
            <ac:picMk id="6" creationId="{7FF91195-C393-431F-A007-BB62FAFF53A5}"/>
          </ac:picMkLst>
        </pc:picChg>
        <pc:picChg chg="add del mod">
          <ac:chgData name="President" userId="e8c875c7-974a-4ac9-9675-1c01e94725bf" providerId="ADAL" clId="{98B45EB2-0594-4128-9E42-91780EB8F167}" dt="2021-08-14T00:25:03.814" v="2720"/>
          <ac:picMkLst>
            <pc:docMk/>
            <pc:sldMk cId="894742161" sldId="267"/>
            <ac:picMk id="1026" creationId="{4B8AB55C-1679-49C4-9C67-C8A2FB754245}"/>
          </ac:picMkLst>
        </pc:picChg>
        <pc:picChg chg="add mod">
          <ac:chgData name="President" userId="e8c875c7-974a-4ac9-9675-1c01e94725bf" providerId="ADAL" clId="{98B45EB2-0594-4128-9E42-91780EB8F167}" dt="2021-08-14T00:26:51.821" v="2745" actId="14100"/>
          <ac:picMkLst>
            <pc:docMk/>
            <pc:sldMk cId="894742161" sldId="267"/>
            <ac:picMk id="1028" creationId="{60240D5A-B87B-402F-BCBA-2A37D8C3A577}"/>
          </ac:picMkLst>
        </pc:picChg>
      </pc:sldChg>
      <pc:sldChg chg="addSp delSp modSp mod ord">
        <pc:chgData name="President" userId="e8c875c7-974a-4ac9-9675-1c01e94725bf" providerId="ADAL" clId="{98B45EB2-0594-4128-9E42-91780EB8F167}" dt="2021-08-19T13:03:58.439" v="4032" actId="1076"/>
        <pc:sldMkLst>
          <pc:docMk/>
          <pc:sldMk cId="1301881269" sldId="268"/>
        </pc:sldMkLst>
        <pc:spChg chg="mod">
          <ac:chgData name="President" userId="e8c875c7-974a-4ac9-9675-1c01e94725bf" providerId="ADAL" clId="{98B45EB2-0594-4128-9E42-91780EB8F167}" dt="2021-08-09T22:54:41.655" v="95" actId="20577"/>
          <ac:spMkLst>
            <pc:docMk/>
            <pc:sldMk cId="1301881269" sldId="268"/>
            <ac:spMk id="2" creationId="{BBA6050C-C0ED-43F3-BBDF-DD04A58DEA06}"/>
          </ac:spMkLst>
        </pc:spChg>
        <pc:spChg chg="mod">
          <ac:chgData name="President" userId="e8c875c7-974a-4ac9-9675-1c01e94725bf" providerId="ADAL" clId="{98B45EB2-0594-4128-9E42-91780EB8F167}" dt="2021-08-19T11:28:36.618" v="3549" actId="255"/>
          <ac:spMkLst>
            <pc:docMk/>
            <pc:sldMk cId="1301881269" sldId="268"/>
            <ac:spMk id="3" creationId="{39538095-A915-488C-94CA-8041D705989C}"/>
          </ac:spMkLst>
        </pc:spChg>
        <pc:spChg chg="add del">
          <ac:chgData name="President" userId="e8c875c7-974a-4ac9-9675-1c01e94725bf" providerId="ADAL" clId="{98B45EB2-0594-4128-9E42-91780EB8F167}" dt="2021-08-09T23:24:50.861" v="138" actId="22"/>
          <ac:spMkLst>
            <pc:docMk/>
            <pc:sldMk cId="1301881269" sldId="268"/>
            <ac:spMk id="6" creationId="{A4332365-E61F-4970-A0F1-8286899B972A}"/>
          </ac:spMkLst>
        </pc:spChg>
        <pc:spChg chg="add mod">
          <ac:chgData name="President" userId="e8c875c7-974a-4ac9-9675-1c01e94725bf" providerId="ADAL" clId="{98B45EB2-0594-4128-9E42-91780EB8F167}" dt="2021-08-12T08:52:31.862" v="2395"/>
          <ac:spMkLst>
            <pc:docMk/>
            <pc:sldMk cId="1301881269" sldId="268"/>
            <ac:spMk id="7" creationId="{8157EED0-FA72-4641-A176-7C7AE3EF7C9F}"/>
          </ac:spMkLst>
        </pc:spChg>
        <pc:spChg chg="mod">
          <ac:chgData name="President" userId="e8c875c7-974a-4ac9-9675-1c01e94725bf" providerId="ADAL" clId="{98B45EB2-0594-4128-9E42-91780EB8F167}" dt="2021-08-17T11:59:59.180" v="3381"/>
          <ac:spMkLst>
            <pc:docMk/>
            <pc:sldMk cId="1301881269" sldId="268"/>
            <ac:spMk id="9" creationId="{ECF3E73A-FAB5-4256-BB07-3827E59440E1}"/>
          </ac:spMkLst>
        </pc:spChg>
        <pc:spChg chg="add mod">
          <ac:chgData name="President" userId="e8c875c7-974a-4ac9-9675-1c01e94725bf" providerId="ADAL" clId="{98B45EB2-0594-4128-9E42-91780EB8F167}" dt="2021-08-12T08:53:11.199" v="2405"/>
          <ac:spMkLst>
            <pc:docMk/>
            <pc:sldMk cId="1301881269" sldId="268"/>
            <ac:spMk id="10" creationId="{6540B368-CCAB-4457-8FE4-72F3B0C14438}"/>
          </ac:spMkLst>
        </pc:spChg>
        <pc:spChg chg="add mod">
          <ac:chgData name="President" userId="e8c875c7-974a-4ac9-9675-1c01e94725bf" providerId="ADAL" clId="{98B45EB2-0594-4128-9E42-91780EB8F167}" dt="2021-08-17T11:59:04.892" v="3375" actId="1076"/>
          <ac:spMkLst>
            <pc:docMk/>
            <pc:sldMk cId="1301881269" sldId="268"/>
            <ac:spMk id="13" creationId="{5AA7CFD6-B455-447E-8461-985331DD0A7B}"/>
          </ac:spMkLst>
        </pc:spChg>
        <pc:spChg chg="mod">
          <ac:chgData name="President" userId="e8c875c7-974a-4ac9-9675-1c01e94725bf" providerId="ADAL" clId="{98B45EB2-0594-4128-9E42-91780EB8F167}" dt="2021-08-17T12:11:00.663" v="3387"/>
          <ac:spMkLst>
            <pc:docMk/>
            <pc:sldMk cId="1301881269" sldId="268"/>
            <ac:spMk id="15" creationId="{F672D4B7-8CF9-4DAB-895D-387C0C6EBDF8}"/>
          </ac:spMkLst>
        </pc:spChg>
        <pc:grpChg chg="add mod">
          <ac:chgData name="President" userId="e8c875c7-974a-4ac9-9675-1c01e94725bf" providerId="ADAL" clId="{98B45EB2-0594-4128-9E42-91780EB8F167}" dt="2021-08-12T08:52:31.862" v="2395"/>
          <ac:grpSpMkLst>
            <pc:docMk/>
            <pc:sldMk cId="1301881269" sldId="268"/>
            <ac:grpSpMk id="5" creationId="{A182EA6A-CE81-49BF-9994-66204CC225D2}"/>
          </ac:grpSpMkLst>
        </pc:grpChg>
        <pc:grpChg chg="add del mod">
          <ac:chgData name="President" userId="e8c875c7-974a-4ac9-9675-1c01e94725bf" providerId="ADAL" clId="{98B45EB2-0594-4128-9E42-91780EB8F167}" dt="2021-08-17T12:10:58.907" v="3386" actId="478"/>
          <ac:grpSpMkLst>
            <pc:docMk/>
            <pc:sldMk cId="1301881269" sldId="268"/>
            <ac:grpSpMk id="7" creationId="{D49943A2-F98E-442B-8608-629A540329C9}"/>
          </ac:grpSpMkLst>
        </pc:grpChg>
        <pc:grpChg chg="add mod">
          <ac:chgData name="President" userId="e8c875c7-974a-4ac9-9675-1c01e94725bf" providerId="ADAL" clId="{98B45EB2-0594-4128-9E42-91780EB8F167}" dt="2021-08-12T08:53:11.199" v="2405"/>
          <ac:grpSpMkLst>
            <pc:docMk/>
            <pc:sldMk cId="1301881269" sldId="268"/>
            <ac:grpSpMk id="8" creationId="{42B49831-8D37-4E2C-BA65-3FDF8F07F35F}"/>
          </ac:grpSpMkLst>
        </pc:grpChg>
        <pc:grpChg chg="add mod">
          <ac:chgData name="President" userId="e8c875c7-974a-4ac9-9675-1c01e94725bf" providerId="ADAL" clId="{98B45EB2-0594-4128-9E42-91780EB8F167}" dt="2021-08-19T13:03:58.439" v="4032" actId="1076"/>
          <ac:grpSpMkLst>
            <pc:docMk/>
            <pc:sldMk cId="1301881269" sldId="268"/>
            <ac:grpSpMk id="10" creationId="{82088FAB-74A5-48F3-9DA6-A1FECB668C2B}"/>
          </ac:grpSpMkLst>
        </pc:grpChg>
        <pc:grpChg chg="add del mod">
          <ac:chgData name="President" userId="e8c875c7-974a-4ac9-9675-1c01e94725bf" providerId="ADAL" clId="{98B45EB2-0594-4128-9E42-91780EB8F167}" dt="2021-08-17T11:59:49.031" v="3380" actId="478"/>
          <ac:grpSpMkLst>
            <pc:docMk/>
            <pc:sldMk cId="1301881269" sldId="268"/>
            <ac:grpSpMk id="11" creationId="{B832622D-3AB5-41F5-A259-C0EF948E4710}"/>
          </ac:grpSpMkLst>
        </pc:grpChg>
        <pc:picChg chg="add del mod">
          <ac:chgData name="President" userId="e8c875c7-974a-4ac9-9675-1c01e94725bf" providerId="ADAL" clId="{98B45EB2-0594-4128-9E42-91780EB8F167}" dt="2021-08-12T08:52:58.275" v="2401" actId="478"/>
          <ac:picMkLst>
            <pc:docMk/>
            <pc:sldMk cId="1301881269" sldId="268"/>
            <ac:picMk id="4" creationId="{F4D111B5-F032-43DE-B25C-4B2565D06F0F}"/>
          </ac:picMkLst>
        </pc:picChg>
        <pc:picChg chg="add mod">
          <ac:chgData name="President" userId="e8c875c7-974a-4ac9-9675-1c01e94725bf" providerId="ADAL" clId="{98B45EB2-0594-4128-9E42-91780EB8F167}" dt="2021-08-19T11:28:42.351" v="3552" actId="1076"/>
          <ac:picMkLst>
            <pc:docMk/>
            <pc:sldMk cId="1301881269" sldId="268"/>
            <ac:picMk id="5" creationId="{CA23D0CF-C6C2-4986-BCBD-E617285192C4}"/>
          </ac:picMkLst>
        </pc:picChg>
        <pc:picChg chg="add mod">
          <ac:chgData name="President" userId="e8c875c7-974a-4ac9-9675-1c01e94725bf" providerId="ADAL" clId="{98B45EB2-0594-4128-9E42-91780EB8F167}" dt="2021-08-12T08:52:31.862" v="2395"/>
          <ac:picMkLst>
            <pc:docMk/>
            <pc:sldMk cId="1301881269" sldId="268"/>
            <ac:picMk id="6" creationId="{4DA8F723-4E9B-4773-9B45-4459CAA5E917}"/>
          </ac:picMkLst>
        </pc:picChg>
        <pc:picChg chg="mod">
          <ac:chgData name="President" userId="e8c875c7-974a-4ac9-9675-1c01e94725bf" providerId="ADAL" clId="{98B45EB2-0594-4128-9E42-91780EB8F167}" dt="2021-08-17T11:59:59.180" v="3381"/>
          <ac:picMkLst>
            <pc:docMk/>
            <pc:sldMk cId="1301881269" sldId="268"/>
            <ac:picMk id="8" creationId="{2CE5D5B1-65A3-4931-870C-78B56F39F65A}"/>
          </ac:picMkLst>
        </pc:picChg>
        <pc:picChg chg="add mod">
          <ac:chgData name="President" userId="e8c875c7-974a-4ac9-9675-1c01e94725bf" providerId="ADAL" clId="{98B45EB2-0594-4128-9E42-91780EB8F167}" dt="2021-08-12T08:53:11.199" v="2405"/>
          <ac:picMkLst>
            <pc:docMk/>
            <pc:sldMk cId="1301881269" sldId="268"/>
            <ac:picMk id="9" creationId="{DFC34C66-9C6D-440C-9478-C84FCA6DA109}"/>
          </ac:picMkLst>
        </pc:picChg>
        <pc:picChg chg="add mod">
          <ac:chgData name="President" userId="e8c875c7-974a-4ac9-9675-1c01e94725bf" providerId="ADAL" clId="{98B45EB2-0594-4128-9E42-91780EB8F167}" dt="2021-08-17T11:59:14.770" v="3379" actId="1076"/>
          <ac:picMkLst>
            <pc:docMk/>
            <pc:sldMk cId="1301881269" sldId="268"/>
            <ac:picMk id="12" creationId="{CA6E3FBB-6C6F-4EB2-9D52-DF1402E106A9}"/>
          </ac:picMkLst>
        </pc:picChg>
        <pc:picChg chg="mod">
          <ac:chgData name="President" userId="e8c875c7-974a-4ac9-9675-1c01e94725bf" providerId="ADAL" clId="{98B45EB2-0594-4128-9E42-91780EB8F167}" dt="2021-08-17T12:11:00.663" v="3387"/>
          <ac:picMkLst>
            <pc:docMk/>
            <pc:sldMk cId="1301881269" sldId="268"/>
            <ac:picMk id="14" creationId="{1EB74CA3-EA3A-489F-ACE8-98D97C7A5409}"/>
          </ac:picMkLst>
        </pc:picChg>
      </pc:sldChg>
      <pc:sldChg chg="addSp delSp modSp mod ord">
        <pc:chgData name="President" userId="e8c875c7-974a-4ac9-9675-1c01e94725bf" providerId="ADAL" clId="{98B45EB2-0594-4128-9E42-91780EB8F167}" dt="2021-08-19T13:21:07.124" v="4506" actId="1076"/>
        <pc:sldMkLst>
          <pc:docMk/>
          <pc:sldMk cId="2968095792" sldId="269"/>
        </pc:sldMkLst>
        <pc:spChg chg="mod">
          <ac:chgData name="President" userId="e8c875c7-974a-4ac9-9675-1c01e94725bf" providerId="ADAL" clId="{98B45EB2-0594-4128-9E42-91780EB8F167}" dt="2021-08-19T13:03:53.783" v="4031" actId="20577"/>
          <ac:spMkLst>
            <pc:docMk/>
            <pc:sldMk cId="2968095792" sldId="269"/>
            <ac:spMk id="2" creationId="{BBA6050C-C0ED-43F3-BBDF-DD04A58DEA06}"/>
          </ac:spMkLst>
        </pc:spChg>
        <pc:spChg chg="mod">
          <ac:chgData name="President" userId="e8c875c7-974a-4ac9-9675-1c01e94725bf" providerId="ADAL" clId="{98B45EB2-0594-4128-9E42-91780EB8F167}" dt="2021-08-19T13:17:24.892" v="4498" actId="5793"/>
          <ac:spMkLst>
            <pc:docMk/>
            <pc:sldMk cId="2968095792" sldId="269"/>
            <ac:spMk id="3" creationId="{39538095-A915-488C-94CA-8041D705989C}"/>
          </ac:spMkLst>
        </pc:spChg>
        <pc:spChg chg="mod">
          <ac:chgData name="President" userId="e8c875c7-974a-4ac9-9675-1c01e94725bf" providerId="ADAL" clId="{98B45EB2-0594-4128-9E42-91780EB8F167}" dt="2021-08-17T11:44:30.982" v="3308"/>
          <ac:spMkLst>
            <pc:docMk/>
            <pc:sldMk cId="2968095792" sldId="269"/>
            <ac:spMk id="9" creationId="{4B227A9B-4545-41D7-8791-41EC8C15C3F4}"/>
          </ac:spMkLst>
        </pc:spChg>
        <pc:spChg chg="add mod">
          <ac:chgData name="President" userId="e8c875c7-974a-4ac9-9675-1c01e94725bf" providerId="ADAL" clId="{98B45EB2-0594-4128-9E42-91780EB8F167}" dt="2021-08-12T08:52:34.433" v="2397"/>
          <ac:spMkLst>
            <pc:docMk/>
            <pc:sldMk cId="2968095792" sldId="269"/>
            <ac:spMk id="9" creationId="{6A737D78-385B-4F9C-BA30-BEAD8C27B0AB}"/>
          </ac:spMkLst>
        </pc:spChg>
        <pc:spChg chg="add mod">
          <ac:chgData name="President" userId="e8c875c7-974a-4ac9-9675-1c01e94725bf" providerId="ADAL" clId="{98B45EB2-0594-4128-9E42-91780EB8F167}" dt="2021-08-17T11:44:25.780" v="3305" actId="20577"/>
          <ac:spMkLst>
            <pc:docMk/>
            <pc:sldMk cId="2968095792" sldId="269"/>
            <ac:spMk id="12" creationId="{ACA083F8-AD89-448B-8EF9-7309D3D0599F}"/>
          </ac:spMkLst>
        </pc:spChg>
        <pc:grpChg chg="add mod">
          <ac:chgData name="President" userId="e8c875c7-974a-4ac9-9675-1c01e94725bf" providerId="ADAL" clId="{98B45EB2-0594-4128-9E42-91780EB8F167}" dt="2021-08-19T13:03:46.719" v="4027" actId="1076"/>
          <ac:grpSpMkLst>
            <pc:docMk/>
            <pc:sldMk cId="2968095792" sldId="269"/>
            <ac:grpSpMk id="7" creationId="{AD07E9E6-6156-4B94-98A3-3F71C14FB223}"/>
          </ac:grpSpMkLst>
        </pc:grpChg>
        <pc:grpChg chg="add mod">
          <ac:chgData name="President" userId="e8c875c7-974a-4ac9-9675-1c01e94725bf" providerId="ADAL" clId="{98B45EB2-0594-4128-9E42-91780EB8F167}" dt="2021-08-12T08:52:34.433" v="2397"/>
          <ac:grpSpMkLst>
            <pc:docMk/>
            <pc:sldMk cId="2968095792" sldId="269"/>
            <ac:grpSpMk id="7" creationId="{DE7B277F-27C3-403D-AD3F-9A62A207837A}"/>
          </ac:grpSpMkLst>
        </pc:grpChg>
        <pc:grpChg chg="add del mod">
          <ac:chgData name="President" userId="e8c875c7-974a-4ac9-9675-1c01e94725bf" providerId="ADAL" clId="{98B45EB2-0594-4128-9E42-91780EB8F167}" dt="2021-08-17T11:44:28.818" v="3307" actId="478"/>
          <ac:grpSpMkLst>
            <pc:docMk/>
            <pc:sldMk cId="2968095792" sldId="269"/>
            <ac:grpSpMk id="10" creationId="{0B99AE31-96A9-4E0C-B5F3-F51B97A2E1A2}"/>
          </ac:grpSpMkLst>
        </pc:grpChg>
        <pc:picChg chg="add del mod">
          <ac:chgData name="President" userId="e8c875c7-974a-4ac9-9675-1c01e94725bf" providerId="ADAL" clId="{98B45EB2-0594-4128-9E42-91780EB8F167}" dt="2021-08-12T08:51:13.597" v="2383" actId="21"/>
          <ac:picMkLst>
            <pc:docMk/>
            <pc:sldMk cId="2968095792" sldId="269"/>
            <ac:picMk id="4" creationId="{6D218082-9C33-460F-A75F-7118A456E1FC}"/>
          </ac:picMkLst>
        </pc:picChg>
        <pc:picChg chg="add mod">
          <ac:chgData name="President" userId="e8c875c7-974a-4ac9-9675-1c01e94725bf" providerId="ADAL" clId="{98B45EB2-0594-4128-9E42-91780EB8F167}" dt="2021-08-19T13:21:07.124" v="4506" actId="1076"/>
          <ac:picMkLst>
            <pc:docMk/>
            <pc:sldMk cId="2968095792" sldId="269"/>
            <ac:picMk id="5" creationId="{105E90C9-597A-4482-AD03-7124A47057E2}"/>
          </ac:picMkLst>
        </pc:picChg>
        <pc:picChg chg="add mod">
          <ac:chgData name="President" userId="e8c875c7-974a-4ac9-9675-1c01e94725bf" providerId="ADAL" clId="{98B45EB2-0594-4128-9E42-91780EB8F167}" dt="2021-08-12T08:51:07.823" v="2382"/>
          <ac:picMkLst>
            <pc:docMk/>
            <pc:sldMk cId="2968095792" sldId="269"/>
            <ac:picMk id="5" creationId="{3CE61BF7-65DB-47BC-BB8C-2DE60E14F6ED}"/>
          </ac:picMkLst>
        </pc:picChg>
        <pc:picChg chg="add mod">
          <ac:chgData name="President" userId="e8c875c7-974a-4ac9-9675-1c01e94725bf" providerId="ADAL" clId="{98B45EB2-0594-4128-9E42-91780EB8F167}" dt="2021-08-12T08:51:37.068" v="2385"/>
          <ac:picMkLst>
            <pc:docMk/>
            <pc:sldMk cId="2968095792" sldId="269"/>
            <ac:picMk id="6" creationId="{22572F96-44D1-47B4-B04A-7F3163E1F23F}"/>
          </ac:picMkLst>
        </pc:picChg>
        <pc:picChg chg="add mod">
          <ac:chgData name="President" userId="e8c875c7-974a-4ac9-9675-1c01e94725bf" providerId="ADAL" clId="{98B45EB2-0594-4128-9E42-91780EB8F167}" dt="2021-08-12T08:52:34.433" v="2397"/>
          <ac:picMkLst>
            <pc:docMk/>
            <pc:sldMk cId="2968095792" sldId="269"/>
            <ac:picMk id="8" creationId="{2DE63D19-3861-48A3-A828-E598E1E5C20B}"/>
          </ac:picMkLst>
        </pc:picChg>
        <pc:picChg chg="mod">
          <ac:chgData name="President" userId="e8c875c7-974a-4ac9-9675-1c01e94725bf" providerId="ADAL" clId="{98B45EB2-0594-4128-9E42-91780EB8F167}" dt="2021-08-19T13:04:04.278" v="4033" actId="1076"/>
          <ac:picMkLst>
            <pc:docMk/>
            <pc:sldMk cId="2968095792" sldId="269"/>
            <ac:picMk id="8" creationId="{42C7BF7E-460A-4C95-A61E-C6EAA819666E}"/>
          </ac:picMkLst>
        </pc:picChg>
        <pc:picChg chg="add mod">
          <ac:chgData name="President" userId="e8c875c7-974a-4ac9-9675-1c01e94725bf" providerId="ADAL" clId="{98B45EB2-0594-4128-9E42-91780EB8F167}" dt="2021-08-12T08:54:00.346" v="2412" actId="1076"/>
          <ac:picMkLst>
            <pc:docMk/>
            <pc:sldMk cId="2968095792" sldId="269"/>
            <ac:picMk id="11" creationId="{ADB24784-C5C5-4C62-B56A-78570A62AA43}"/>
          </ac:picMkLst>
        </pc:picChg>
      </pc:sldChg>
      <pc:sldChg chg="addSp modSp mod ord">
        <pc:chgData name="President" userId="e8c875c7-974a-4ac9-9675-1c01e94725bf" providerId="ADAL" clId="{98B45EB2-0594-4128-9E42-91780EB8F167}" dt="2021-08-19T12:03:48.429" v="3634"/>
        <pc:sldMkLst>
          <pc:docMk/>
          <pc:sldMk cId="1958352890" sldId="270"/>
        </pc:sldMkLst>
        <pc:spChg chg="mod">
          <ac:chgData name="President" userId="e8c875c7-974a-4ac9-9675-1c01e94725bf" providerId="ADAL" clId="{98B45EB2-0594-4128-9E42-91780EB8F167}" dt="2021-08-09T12:36:23.572" v="24"/>
          <ac:spMkLst>
            <pc:docMk/>
            <pc:sldMk cId="1958352890" sldId="270"/>
            <ac:spMk id="2" creationId="{BBA6050C-C0ED-43F3-BBDF-DD04A58DEA06}"/>
          </ac:spMkLst>
        </pc:spChg>
        <pc:spChg chg="mod">
          <ac:chgData name="President" userId="e8c875c7-974a-4ac9-9675-1c01e94725bf" providerId="ADAL" clId="{98B45EB2-0594-4128-9E42-91780EB8F167}" dt="2021-08-18T01:28:27.897" v="3508" actId="20577"/>
          <ac:spMkLst>
            <pc:docMk/>
            <pc:sldMk cId="1958352890" sldId="270"/>
            <ac:spMk id="3" creationId="{39538095-A915-488C-94CA-8041D705989C}"/>
          </ac:spMkLst>
        </pc:spChg>
        <pc:picChg chg="add mod">
          <ac:chgData name="President" userId="e8c875c7-974a-4ac9-9675-1c01e94725bf" providerId="ADAL" clId="{98B45EB2-0594-4128-9E42-91780EB8F167}" dt="2021-08-17T11:58:16.455" v="3374" actId="14100"/>
          <ac:picMkLst>
            <pc:docMk/>
            <pc:sldMk cId="1958352890" sldId="270"/>
            <ac:picMk id="4" creationId="{6C8CB4F8-1580-4040-8CEE-ED2C9887E192}"/>
          </ac:picMkLst>
        </pc:picChg>
        <pc:picChg chg="add mod">
          <ac:chgData name="President" userId="e8c875c7-974a-4ac9-9675-1c01e94725bf" providerId="ADAL" clId="{98B45EB2-0594-4128-9E42-91780EB8F167}" dt="2021-08-18T01:36:09.389" v="3518" actId="1076"/>
          <ac:picMkLst>
            <pc:docMk/>
            <pc:sldMk cId="1958352890" sldId="270"/>
            <ac:picMk id="6" creationId="{5B81D2A7-E454-4DA5-8616-7DF845511299}"/>
          </ac:picMkLst>
        </pc:picChg>
      </pc:sldChg>
      <pc:sldChg chg="addSp delSp modSp add mod ord">
        <pc:chgData name="President" userId="e8c875c7-974a-4ac9-9675-1c01e94725bf" providerId="ADAL" clId="{98B45EB2-0594-4128-9E42-91780EB8F167}" dt="2021-08-19T11:44:18.502" v="3566"/>
        <pc:sldMkLst>
          <pc:docMk/>
          <pc:sldMk cId="4075456953" sldId="271"/>
        </pc:sldMkLst>
        <pc:spChg chg="mod">
          <ac:chgData name="President" userId="e8c875c7-974a-4ac9-9675-1c01e94725bf" providerId="ADAL" clId="{98B45EB2-0594-4128-9E42-91780EB8F167}" dt="2021-08-11T16:11:45.099" v="1849" actId="14100"/>
          <ac:spMkLst>
            <pc:docMk/>
            <pc:sldMk cId="4075456953" sldId="271"/>
            <ac:spMk id="2" creationId="{BBA6050C-C0ED-43F3-BBDF-DD04A58DEA06}"/>
          </ac:spMkLst>
        </pc:spChg>
        <pc:spChg chg="mod">
          <ac:chgData name="President" userId="e8c875c7-974a-4ac9-9675-1c01e94725bf" providerId="ADAL" clId="{98B45EB2-0594-4128-9E42-91780EB8F167}" dt="2021-08-16T12:24:47.615" v="2944" actId="255"/>
          <ac:spMkLst>
            <pc:docMk/>
            <pc:sldMk cId="4075456953" sldId="271"/>
            <ac:spMk id="3" creationId="{39538095-A915-488C-94CA-8041D705989C}"/>
          </ac:spMkLst>
        </pc:spChg>
        <pc:picChg chg="del mod">
          <ac:chgData name="President" userId="e8c875c7-974a-4ac9-9675-1c01e94725bf" providerId="ADAL" clId="{98B45EB2-0594-4128-9E42-91780EB8F167}" dt="2021-08-17T11:23:01.063" v="3166" actId="478"/>
          <ac:picMkLst>
            <pc:docMk/>
            <pc:sldMk cId="4075456953" sldId="271"/>
            <ac:picMk id="4" creationId="{4035D34B-FF62-4AA3-BD4E-B804D53FD837}"/>
          </ac:picMkLst>
        </pc:picChg>
        <pc:picChg chg="add mod">
          <ac:chgData name="President" userId="e8c875c7-974a-4ac9-9675-1c01e94725bf" providerId="ADAL" clId="{98B45EB2-0594-4128-9E42-91780EB8F167}" dt="2021-08-17T11:19:34.473" v="3143"/>
          <ac:picMkLst>
            <pc:docMk/>
            <pc:sldMk cId="4075456953" sldId="271"/>
            <ac:picMk id="5" creationId="{08D5B9C8-1422-49AB-ABAF-F6FC43760F24}"/>
          </ac:picMkLst>
        </pc:picChg>
        <pc:picChg chg="add mod">
          <ac:chgData name="President" userId="e8c875c7-974a-4ac9-9675-1c01e94725bf" providerId="ADAL" clId="{98B45EB2-0594-4128-9E42-91780EB8F167}" dt="2021-08-17T11:23:11.098" v="3167"/>
          <ac:picMkLst>
            <pc:docMk/>
            <pc:sldMk cId="4075456953" sldId="271"/>
            <ac:picMk id="6" creationId="{FA1DE066-59DA-4898-8B41-A2B31B5585CE}"/>
          </ac:picMkLst>
        </pc:picChg>
      </pc:sldChg>
      <pc:sldChg chg="addSp delSp modSp add mod ord">
        <pc:chgData name="President" userId="e8c875c7-974a-4ac9-9675-1c01e94725bf" providerId="ADAL" clId="{98B45EB2-0594-4128-9E42-91780EB8F167}" dt="2021-08-19T11:44:20.204" v="3568"/>
        <pc:sldMkLst>
          <pc:docMk/>
          <pc:sldMk cId="3601078033" sldId="272"/>
        </pc:sldMkLst>
        <pc:spChg chg="mod">
          <ac:chgData name="President" userId="e8c875c7-974a-4ac9-9675-1c01e94725bf" providerId="ADAL" clId="{98B45EB2-0594-4128-9E42-91780EB8F167}" dt="2021-08-11T15:59:11.396" v="1669" actId="20577"/>
          <ac:spMkLst>
            <pc:docMk/>
            <pc:sldMk cId="3601078033" sldId="272"/>
            <ac:spMk id="2" creationId="{BBA6050C-C0ED-43F3-BBDF-DD04A58DEA06}"/>
          </ac:spMkLst>
        </pc:spChg>
        <pc:spChg chg="mod">
          <ac:chgData name="President" userId="e8c875c7-974a-4ac9-9675-1c01e94725bf" providerId="ADAL" clId="{98B45EB2-0594-4128-9E42-91780EB8F167}" dt="2021-08-17T11:48:04.781" v="3350" actId="20577"/>
          <ac:spMkLst>
            <pc:docMk/>
            <pc:sldMk cId="3601078033" sldId="272"/>
            <ac:spMk id="3" creationId="{39538095-A915-488C-94CA-8041D705989C}"/>
          </ac:spMkLst>
        </pc:spChg>
        <pc:spChg chg="add del mod">
          <ac:chgData name="President" userId="e8c875c7-974a-4ac9-9675-1c01e94725bf" providerId="ADAL" clId="{98B45EB2-0594-4128-9E42-91780EB8F167}" dt="2021-08-14T00:17:24.853" v="2596" actId="21"/>
          <ac:spMkLst>
            <pc:docMk/>
            <pc:sldMk cId="3601078033" sldId="272"/>
            <ac:spMk id="5" creationId="{96BB4FDE-2BBA-4528-8C23-3E6B1D43584F}"/>
          </ac:spMkLst>
        </pc:spChg>
        <pc:picChg chg="del mod">
          <ac:chgData name="President" userId="e8c875c7-974a-4ac9-9675-1c01e94725bf" providerId="ADAL" clId="{98B45EB2-0594-4128-9E42-91780EB8F167}" dt="2021-08-17T11:22:56.037" v="3164" actId="478"/>
          <ac:picMkLst>
            <pc:docMk/>
            <pc:sldMk cId="3601078033" sldId="272"/>
            <ac:picMk id="4" creationId="{4035D34B-FF62-4AA3-BD4E-B804D53FD837}"/>
          </ac:picMkLst>
        </pc:picChg>
        <pc:picChg chg="add mod">
          <ac:chgData name="President" userId="e8c875c7-974a-4ac9-9675-1c01e94725bf" providerId="ADAL" clId="{98B45EB2-0594-4128-9E42-91780EB8F167}" dt="2021-08-17T11:19:52.427" v="3144"/>
          <ac:picMkLst>
            <pc:docMk/>
            <pc:sldMk cId="3601078033" sldId="272"/>
            <ac:picMk id="5" creationId="{2F875039-108A-4F09-81B5-32ECFE2B796A}"/>
          </ac:picMkLst>
        </pc:picChg>
        <pc:picChg chg="add mod">
          <ac:chgData name="President" userId="e8c875c7-974a-4ac9-9675-1c01e94725bf" providerId="ADAL" clId="{98B45EB2-0594-4128-9E42-91780EB8F167}" dt="2021-08-17T11:23:17.210" v="3168"/>
          <ac:picMkLst>
            <pc:docMk/>
            <pc:sldMk cId="3601078033" sldId="272"/>
            <ac:picMk id="6" creationId="{DBB82D19-FF94-4ABC-B158-D103F8F0673D}"/>
          </ac:picMkLst>
        </pc:picChg>
      </pc:sldChg>
      <pc:sldChg chg="addSp modSp add mod ord">
        <pc:chgData name="President" userId="e8c875c7-974a-4ac9-9675-1c01e94725bf" providerId="ADAL" clId="{98B45EB2-0594-4128-9E42-91780EB8F167}" dt="2021-08-17T11:30:25.563" v="3209" actId="14100"/>
        <pc:sldMkLst>
          <pc:docMk/>
          <pc:sldMk cId="4149388031" sldId="273"/>
        </pc:sldMkLst>
        <pc:spChg chg="mod">
          <ac:chgData name="President" userId="e8c875c7-974a-4ac9-9675-1c01e94725bf" providerId="ADAL" clId="{98B45EB2-0594-4128-9E42-91780EB8F167}" dt="2021-08-16T12:25:48.354" v="2953" actId="113"/>
          <ac:spMkLst>
            <pc:docMk/>
            <pc:sldMk cId="4149388031" sldId="273"/>
            <ac:spMk id="3" creationId="{39538095-A915-488C-94CA-8041D705989C}"/>
          </ac:spMkLst>
        </pc:spChg>
        <pc:spChg chg="add mod">
          <ac:chgData name="President" userId="e8c875c7-974a-4ac9-9675-1c01e94725bf" providerId="ADAL" clId="{98B45EB2-0594-4128-9E42-91780EB8F167}" dt="2021-08-16T12:25:57.629" v="2954" actId="2711"/>
          <ac:spMkLst>
            <pc:docMk/>
            <pc:sldMk cId="4149388031" sldId="273"/>
            <ac:spMk id="5" creationId="{47B6FE6C-903D-465B-828C-08BF82D49E28}"/>
          </ac:spMkLst>
        </pc:spChg>
        <pc:picChg chg="mod">
          <ac:chgData name="President" userId="e8c875c7-974a-4ac9-9675-1c01e94725bf" providerId="ADAL" clId="{98B45EB2-0594-4128-9E42-91780EB8F167}" dt="2021-08-17T11:22:04.454" v="3158" actId="14100"/>
          <ac:picMkLst>
            <pc:docMk/>
            <pc:sldMk cId="4149388031" sldId="273"/>
            <ac:picMk id="4" creationId="{EB4377FB-4928-48CD-8409-154C73444C1A}"/>
          </ac:picMkLst>
        </pc:picChg>
        <pc:picChg chg="add mod">
          <ac:chgData name="President" userId="e8c875c7-974a-4ac9-9675-1c01e94725bf" providerId="ADAL" clId="{98B45EB2-0594-4128-9E42-91780EB8F167}" dt="2021-08-17T11:30:25.563" v="3209" actId="14100"/>
          <ac:picMkLst>
            <pc:docMk/>
            <pc:sldMk cId="4149388031" sldId="273"/>
            <ac:picMk id="7" creationId="{DC41879C-502E-41EF-95D3-32F7D0C7F425}"/>
          </ac:picMkLst>
        </pc:picChg>
      </pc:sldChg>
      <pc:sldChg chg="new del">
        <pc:chgData name="President" userId="e8c875c7-974a-4ac9-9675-1c01e94725bf" providerId="ADAL" clId="{98B45EB2-0594-4128-9E42-91780EB8F167}" dt="2021-08-17T11:33:13.178" v="3277" actId="680"/>
        <pc:sldMkLst>
          <pc:docMk/>
          <pc:sldMk cId="1111633596" sldId="274"/>
        </pc:sldMkLst>
      </pc:sldChg>
      <pc:sldChg chg="new del">
        <pc:chgData name="President" userId="e8c875c7-974a-4ac9-9675-1c01e94725bf" providerId="ADAL" clId="{98B45EB2-0594-4128-9E42-91780EB8F167}" dt="2021-08-17T11:25:36.741" v="3180" actId="680"/>
        <pc:sldMkLst>
          <pc:docMk/>
          <pc:sldMk cId="3469544217" sldId="274"/>
        </pc:sldMkLst>
      </pc:sldChg>
      <pc:sldChg chg="addSp delSp modSp new mod">
        <pc:chgData name="President" userId="e8c875c7-974a-4ac9-9675-1c01e94725bf" providerId="ADAL" clId="{98B45EB2-0594-4128-9E42-91780EB8F167}" dt="2021-08-19T12:07:29.535" v="3664" actId="1076"/>
        <pc:sldMkLst>
          <pc:docMk/>
          <pc:sldMk cId="3786979899" sldId="274"/>
        </pc:sldMkLst>
        <pc:spChg chg="mod">
          <ac:chgData name="President" userId="e8c875c7-974a-4ac9-9675-1c01e94725bf" providerId="ADAL" clId="{98B45EB2-0594-4128-9E42-91780EB8F167}" dt="2021-08-19T12:05:03.547" v="3655" actId="122"/>
          <ac:spMkLst>
            <pc:docMk/>
            <pc:sldMk cId="3786979899" sldId="274"/>
            <ac:spMk id="2" creationId="{3D558B3D-6529-4BA7-B703-98F7FBF2C497}"/>
          </ac:spMkLst>
        </pc:spChg>
        <pc:spChg chg="del">
          <ac:chgData name="President" userId="e8c875c7-974a-4ac9-9675-1c01e94725bf" providerId="ADAL" clId="{98B45EB2-0594-4128-9E42-91780EB8F167}" dt="2021-08-19T12:07:10.019" v="3656" actId="931"/>
          <ac:spMkLst>
            <pc:docMk/>
            <pc:sldMk cId="3786979899" sldId="274"/>
            <ac:spMk id="3" creationId="{DF8A786C-6D2A-4811-95D9-19D816BB1C87}"/>
          </ac:spMkLst>
        </pc:spChg>
        <pc:picChg chg="add mod ord">
          <ac:chgData name="President" userId="e8c875c7-974a-4ac9-9675-1c01e94725bf" providerId="ADAL" clId="{98B45EB2-0594-4128-9E42-91780EB8F167}" dt="2021-08-19T12:07:29.535" v="3664" actId="1076"/>
          <ac:picMkLst>
            <pc:docMk/>
            <pc:sldMk cId="3786979899" sldId="274"/>
            <ac:picMk id="5" creationId="{4126F8AE-F343-4373-8132-00927899541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04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842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7121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167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932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22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0708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172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079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602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8/22/2021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45925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22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893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330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48423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13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36998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2020%20GFWCMA%20Statistical%20Form.docx"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sheas1972@msn.com" TargetMode="External"/><Relationship Id="rId1" Type="http://schemas.openxmlformats.org/officeDocument/2006/relationships/slideLayout" Target="../slideLayouts/slideLayout2.xml"/><Relationship Id="rId4" Type="http://schemas.openxmlformats.org/officeDocument/2006/relationships/image" Target="../media/image23.jfif"/></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404534"/>
            <a:ext cx="8458027" cy="1646302"/>
          </a:xfrm>
        </p:spPr>
        <p:txBody>
          <a:bodyPr/>
          <a:lstStyle/>
          <a:p>
            <a:r>
              <a:rPr lang="en-US" dirty="0"/>
              <a:t>The Art of Leadership</a:t>
            </a:r>
            <a:br>
              <a:rPr lang="en-US" dirty="0"/>
            </a:br>
            <a:r>
              <a:rPr lang="en-US" dirty="0"/>
              <a:t>Club Leader's Day</a:t>
            </a:r>
          </a:p>
        </p:txBody>
      </p:sp>
      <p:sp>
        <p:nvSpPr>
          <p:cNvPr id="3" name="Subtitle 2"/>
          <p:cNvSpPr>
            <a:spLocks noGrp="1"/>
          </p:cNvSpPr>
          <p:nvPr>
            <p:ph type="subTitle" idx="1"/>
          </p:nvPr>
        </p:nvSpPr>
        <p:spPr>
          <a:xfrm>
            <a:off x="1507067" y="4050833"/>
            <a:ext cx="8278378" cy="1096899"/>
          </a:xfrm>
        </p:spPr>
        <p:txBody>
          <a:bodyPr>
            <a:normAutofit/>
          </a:bodyPr>
          <a:lstStyle/>
          <a:p>
            <a:r>
              <a:rPr lang="en-US" sz="2800" dirty="0"/>
              <a:t>GFWC Massachusetts</a:t>
            </a:r>
          </a:p>
          <a:p>
            <a:r>
              <a:rPr lang="en-US" sz="2800" dirty="0"/>
              <a:t>August 21, 2021</a:t>
            </a:r>
          </a:p>
        </p:txBody>
      </p:sp>
      <p:pic>
        <p:nvPicPr>
          <p:cNvPr id="5" name="Picture 4">
            <a:extLst>
              <a:ext uri="{FF2B5EF4-FFF2-40B4-BE49-F238E27FC236}">
                <a16:creationId xmlns:a16="http://schemas.microsoft.com/office/drawing/2014/main" id="{50B9F844-2DAB-4982-AF50-A7572DAEC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67" y="965577"/>
            <a:ext cx="3098369" cy="457887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p:txBody>
          <a:bodyPr vert="horz" lIns="91440" tIns="45720" rIns="91440" bIns="45720" rtlCol="0" anchor="t">
            <a:noAutofit/>
          </a:bodyPr>
          <a:lstStyle/>
          <a:p>
            <a:r>
              <a:rPr lang="en-US" sz="2800" dirty="0"/>
              <a:t>The Art of Architecture ~ </a:t>
            </a:r>
            <a:br>
              <a:rPr lang="en-US" sz="2800" dirty="0"/>
            </a:br>
            <a:r>
              <a:rPr lang="en-US" sz="2800" dirty="0"/>
              <a:t>Architecting GFWC Headquarters </a:t>
            </a:r>
            <a:br>
              <a:rPr lang="en-US" sz="2800" dirty="0"/>
            </a:br>
            <a:r>
              <a:rPr lang="en-US" sz="2800" dirty="0"/>
              <a:t>Katie Robey</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p:txBody>
          <a:bodyPr>
            <a:normAutofit/>
          </a:bodyPr>
          <a:lstStyle/>
          <a:p>
            <a:r>
              <a:rPr lang="en-US" sz="2600" b="1" dirty="0">
                <a:latin typeface="Century Gothic" panose="020B0502020202020204" pitchFamily="34" charset="0"/>
              </a:rPr>
              <a:t>1734 N Steet Washington, DC</a:t>
            </a:r>
          </a:p>
          <a:p>
            <a:r>
              <a:rPr lang="en-US" sz="2600" b="1" dirty="0">
                <a:latin typeface="Century Gothic" panose="020B0502020202020204" pitchFamily="34" charset="0"/>
              </a:rPr>
              <a:t>Radford Family and the Markley Family</a:t>
            </a:r>
          </a:p>
          <a:p>
            <a:r>
              <a:rPr lang="en-US" sz="2600" b="1" dirty="0">
                <a:latin typeface="Century Gothic" panose="020B0502020202020204" pitchFamily="34" charset="0"/>
              </a:rPr>
              <a:t>The Spite Room</a:t>
            </a:r>
          </a:p>
          <a:p>
            <a:r>
              <a:rPr lang="en-US" sz="2600" b="1" dirty="0">
                <a:latin typeface="Century Gothic" panose="020B0502020202020204" pitchFamily="34" charset="0"/>
              </a:rPr>
              <a:t>General Nelson A. Miles</a:t>
            </a:r>
          </a:p>
          <a:p>
            <a:r>
              <a:rPr lang="en-US" sz="2600" b="1" dirty="0">
                <a:latin typeface="Century Gothic" panose="020B0502020202020204" pitchFamily="34" charset="0"/>
              </a:rPr>
              <a:t>The White Family </a:t>
            </a:r>
          </a:p>
          <a:p>
            <a:r>
              <a:rPr lang="en-US" sz="2600" b="1" dirty="0">
                <a:latin typeface="Century Gothic" panose="020B0502020202020204" pitchFamily="34" charset="0"/>
              </a:rPr>
              <a:t>Rooms of Interest</a:t>
            </a:r>
          </a:p>
          <a:p>
            <a:r>
              <a:rPr lang="en-US" sz="2600" b="1" dirty="0">
                <a:latin typeface="Century Gothic" panose="020B0502020202020204" pitchFamily="34" charset="0"/>
              </a:rPr>
              <a:t>The Iron Gate Inn</a:t>
            </a:r>
          </a:p>
          <a:p>
            <a:endParaRPr lang="en-US" sz="2600" b="1" dirty="0">
              <a:latin typeface="Century Gothic" panose="020B0502020202020204" pitchFamily="34" charset="0"/>
            </a:endParaRPr>
          </a:p>
          <a:p>
            <a:endParaRPr lang="en-US" dirty="0"/>
          </a:p>
        </p:txBody>
      </p:sp>
      <p:pic>
        <p:nvPicPr>
          <p:cNvPr id="6" name="Picture 5" descr="A picture containing building, outdoor, sky, house&#10;&#10;Description automatically generated">
            <a:extLst>
              <a:ext uri="{FF2B5EF4-FFF2-40B4-BE49-F238E27FC236}">
                <a16:creationId xmlns:a16="http://schemas.microsoft.com/office/drawing/2014/main" id="{F9B1FD6F-6C50-4C72-8310-7E4956C0B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3336741"/>
            <a:ext cx="2240664" cy="3190705"/>
          </a:xfrm>
          <a:prstGeom prst="rect">
            <a:avLst/>
          </a:prstGeom>
        </p:spPr>
      </p:pic>
      <p:pic>
        <p:nvPicPr>
          <p:cNvPr id="7" name="Picture 6" descr="Icon&#10;&#10;Description automatically generated">
            <a:extLst>
              <a:ext uri="{FF2B5EF4-FFF2-40B4-BE49-F238E27FC236}">
                <a16:creationId xmlns:a16="http://schemas.microsoft.com/office/drawing/2014/main" id="{CA3AACA7-5499-4D73-9588-496A5848C3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535" y="609599"/>
            <a:ext cx="1175658" cy="1320800"/>
          </a:xfrm>
          <a:prstGeom prst="rect">
            <a:avLst/>
          </a:prstGeom>
          <a:noFill/>
          <a:ln>
            <a:noFill/>
          </a:ln>
          <a:effectLst/>
        </p:spPr>
      </p:pic>
    </p:spTree>
    <p:extLst>
      <p:ext uri="{BB962C8B-B14F-4D97-AF65-F5344CB8AC3E}">
        <p14:creationId xmlns:p14="http://schemas.microsoft.com/office/powerpoint/2010/main" val="168431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p:txBody>
          <a:bodyPr vert="horz" lIns="91440" tIns="45720" rIns="91440" bIns="45720" rtlCol="0" anchor="t">
            <a:noAutofit/>
          </a:bodyPr>
          <a:lstStyle/>
          <a:p>
            <a:r>
              <a:rPr lang="en-US" sz="2800" dirty="0"/>
              <a:t>The Art of Music ~ </a:t>
            </a:r>
            <a:br>
              <a:rPr lang="en-US" sz="2800" dirty="0"/>
            </a:br>
            <a:r>
              <a:rPr lang="en-US" sz="2800" dirty="0"/>
              <a:t>Singing Praises About Your </a:t>
            </a:r>
            <a:r>
              <a:rPr lang="en-US" sz="2800" dirty="0" err="1"/>
              <a:t>Clubmembers</a:t>
            </a:r>
            <a:br>
              <a:rPr lang="en-US" sz="2800" dirty="0"/>
            </a:br>
            <a:r>
              <a:rPr lang="en-US" sz="2800" dirty="0"/>
              <a:t>Pat Furtado</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2160589"/>
            <a:ext cx="8596668" cy="4445484"/>
          </a:xfrm>
        </p:spPr>
        <p:txBody>
          <a:bodyPr>
            <a:normAutofit/>
          </a:bodyPr>
          <a:lstStyle/>
          <a:p>
            <a:r>
              <a:rPr lang="en-US" b="1" dirty="0">
                <a:latin typeface="Century Gothic" panose="020B0502020202020204" pitchFamily="34" charset="0"/>
              </a:rPr>
              <a:t>Strengthen the bond to the club</a:t>
            </a:r>
          </a:p>
          <a:p>
            <a:r>
              <a:rPr lang="en-US" b="1" dirty="0">
                <a:latin typeface="Century Gothic" panose="020B0502020202020204" pitchFamily="34" charset="0"/>
              </a:rPr>
              <a:t>Encourage retention of members</a:t>
            </a:r>
          </a:p>
          <a:p>
            <a:r>
              <a:rPr lang="en-US" b="1" dirty="0">
                <a:latin typeface="Century Gothic" panose="020B0502020202020204" pitchFamily="34" charset="0"/>
              </a:rPr>
              <a:t>Nurture our club members</a:t>
            </a:r>
          </a:p>
          <a:p>
            <a:pPr lvl="1"/>
            <a:r>
              <a:rPr lang="en-US" sz="1800" b="1" dirty="0">
                <a:latin typeface="Century Gothic" panose="020B0502020202020204" pitchFamily="34" charset="0"/>
              </a:rPr>
              <a:t>Acquaint with a new member survey</a:t>
            </a:r>
          </a:p>
          <a:p>
            <a:pPr lvl="1"/>
            <a:r>
              <a:rPr lang="en-US" sz="1800" b="1" dirty="0">
                <a:latin typeface="Century Gothic" panose="020B0502020202020204" pitchFamily="34" charset="0"/>
              </a:rPr>
              <a:t>Assign a mentor or “big” sister</a:t>
            </a:r>
          </a:p>
          <a:p>
            <a:pPr lvl="1"/>
            <a:r>
              <a:rPr lang="en-US" sz="1800" b="1" dirty="0">
                <a:latin typeface="Century Gothic" panose="020B0502020202020204" pitchFamily="34" charset="0"/>
              </a:rPr>
              <a:t>Appoint new members to a committee</a:t>
            </a:r>
          </a:p>
          <a:p>
            <a:pPr lvl="1"/>
            <a:r>
              <a:rPr lang="en-US" sz="1800" b="1" dirty="0">
                <a:latin typeface="Century Gothic" panose="020B0502020202020204" pitchFamily="34" charset="0"/>
              </a:rPr>
              <a:t>Environment of your club: welcoming, friendly, inviting</a:t>
            </a:r>
          </a:p>
          <a:p>
            <a:pPr lvl="1"/>
            <a:r>
              <a:rPr lang="en-US" sz="1800" b="1" dirty="0">
                <a:latin typeface="Century Gothic" panose="020B0502020202020204" pitchFamily="34" charset="0"/>
              </a:rPr>
              <a:t>Engage ask for suggestions and recommendations</a:t>
            </a:r>
          </a:p>
          <a:p>
            <a:pPr lvl="1"/>
            <a:r>
              <a:rPr lang="en-US" sz="1800" b="1" dirty="0">
                <a:latin typeface="Century Gothic" panose="020B0502020202020204" pitchFamily="34" charset="0"/>
              </a:rPr>
              <a:t>Experience GFWC history and facts with members</a:t>
            </a:r>
          </a:p>
          <a:p>
            <a:pPr lvl="1"/>
            <a:r>
              <a:rPr lang="en-US" sz="1800" b="1" dirty="0">
                <a:latin typeface="Century Gothic" panose="020B0502020202020204" pitchFamily="34" charset="0"/>
              </a:rPr>
              <a:t>Energize meetings to be convenient and productive</a:t>
            </a:r>
          </a:p>
        </p:txBody>
      </p:sp>
      <p:pic>
        <p:nvPicPr>
          <p:cNvPr id="5" name="Picture 4" descr="A picture containing text, light&#10;&#10;Description automatically generated">
            <a:extLst>
              <a:ext uri="{FF2B5EF4-FFF2-40B4-BE49-F238E27FC236}">
                <a16:creationId xmlns:a16="http://schemas.microsoft.com/office/drawing/2014/main" id="{0FCE5868-2334-4453-A665-CDFF22AEC7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0310" y="640241"/>
            <a:ext cx="1586203" cy="908642"/>
          </a:xfrm>
          <a:prstGeom prst="rect">
            <a:avLst/>
          </a:prstGeom>
          <a:noFill/>
          <a:ln>
            <a:noFill/>
          </a:ln>
          <a:effectLst/>
        </p:spPr>
      </p:pic>
      <p:pic>
        <p:nvPicPr>
          <p:cNvPr id="7" name="Picture 6" descr="A group of people&#10;&#10;Description automatically generated with medium confidence">
            <a:extLst>
              <a:ext uri="{FF2B5EF4-FFF2-40B4-BE49-F238E27FC236}">
                <a16:creationId xmlns:a16="http://schemas.microsoft.com/office/drawing/2014/main" id="{4D0DF5A9-4508-4030-8575-D2773A34E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664" y="4449707"/>
            <a:ext cx="3747278" cy="1798693"/>
          </a:xfrm>
          <a:prstGeom prst="rect">
            <a:avLst/>
          </a:prstGeom>
        </p:spPr>
      </p:pic>
    </p:spTree>
    <p:extLst>
      <p:ext uri="{BB962C8B-B14F-4D97-AF65-F5344CB8AC3E}">
        <p14:creationId xmlns:p14="http://schemas.microsoft.com/office/powerpoint/2010/main" val="199396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p:txBody>
          <a:bodyPr vert="horz" lIns="91440" tIns="45720" rIns="91440" bIns="45720" rtlCol="0" anchor="t">
            <a:noAutofit/>
          </a:bodyPr>
          <a:lstStyle/>
          <a:p>
            <a:r>
              <a:rPr lang="en-US" sz="2800" dirty="0"/>
              <a:t>The Art of Music ~ </a:t>
            </a:r>
            <a:br>
              <a:rPr lang="en-US" sz="2800" dirty="0"/>
            </a:br>
            <a:r>
              <a:rPr lang="en-US" sz="2800" dirty="0"/>
              <a:t>Composing Your Club Reports</a:t>
            </a:r>
            <a:br>
              <a:rPr lang="en-US" sz="2800" dirty="0"/>
            </a:br>
            <a:r>
              <a:rPr lang="en-US" sz="2800" dirty="0"/>
              <a:t>Jen Nowak</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1961039"/>
            <a:ext cx="8596668" cy="4385170"/>
          </a:xfrm>
        </p:spPr>
        <p:txBody>
          <a:bodyPr>
            <a:normAutofit/>
          </a:bodyPr>
          <a:lstStyle/>
          <a:p>
            <a:pPr>
              <a:buNone/>
            </a:pPr>
            <a:r>
              <a:rPr lang="en-US" sz="1800" b="1" dirty="0">
                <a:solidFill>
                  <a:srgbClr val="0070C0"/>
                </a:solidFill>
                <a:latin typeface="Century Gothic" panose="020B0502020202020204" pitchFamily="34" charset="0"/>
              </a:rPr>
              <a:t>Special Programs (SP):</a:t>
            </a:r>
          </a:p>
          <a:p>
            <a:r>
              <a:rPr lang="en-US" sz="1800" b="1" dirty="0">
                <a:latin typeface="Century Gothic" panose="020B0502020202020204" pitchFamily="34" charset="0"/>
              </a:rPr>
              <a:t>Juniors’ Special Program: Advocates for Children</a:t>
            </a:r>
          </a:p>
          <a:p>
            <a:r>
              <a:rPr lang="en-US" sz="1800" b="1" dirty="0">
                <a:latin typeface="Century Gothic" panose="020B0502020202020204" pitchFamily="34" charset="0"/>
              </a:rPr>
              <a:t>GFWC Signature Program: Domestic and Sexual Violence Awareness and Prevention</a:t>
            </a:r>
          </a:p>
          <a:p>
            <a:pPr>
              <a:buNone/>
            </a:pPr>
            <a:r>
              <a:rPr lang="en-US" sz="1800" b="1" dirty="0">
                <a:solidFill>
                  <a:srgbClr val="0070C0"/>
                </a:solidFill>
                <a:latin typeface="Century Gothic" panose="020B0502020202020204" pitchFamily="34" charset="0"/>
              </a:rPr>
              <a:t>Community Service Programs (CSP):</a:t>
            </a:r>
          </a:p>
          <a:p>
            <a:r>
              <a:rPr lang="en-US" sz="1800" b="1" dirty="0">
                <a:solidFill>
                  <a:srgbClr val="000000"/>
                </a:solidFill>
                <a:latin typeface="Century Gothic" panose="020B0502020202020204" pitchFamily="34" charset="0"/>
              </a:rPr>
              <a:t>Arts and Culture</a:t>
            </a:r>
          </a:p>
          <a:p>
            <a:r>
              <a:rPr lang="en-US" sz="1800" b="1" dirty="0">
                <a:solidFill>
                  <a:srgbClr val="000000"/>
                </a:solidFill>
                <a:latin typeface="Century Gothic" panose="020B0502020202020204" pitchFamily="34" charset="0"/>
              </a:rPr>
              <a:t>Civic Engagement and Outreach</a:t>
            </a:r>
          </a:p>
          <a:p>
            <a:r>
              <a:rPr lang="en-US" sz="1800" b="1" dirty="0">
                <a:solidFill>
                  <a:srgbClr val="000000"/>
                </a:solidFill>
                <a:latin typeface="Century Gothic" panose="020B0502020202020204" pitchFamily="34" charset="0"/>
              </a:rPr>
              <a:t>Environment</a:t>
            </a:r>
          </a:p>
          <a:p>
            <a:r>
              <a:rPr lang="en-US" sz="1800" b="1" dirty="0">
                <a:solidFill>
                  <a:srgbClr val="000000"/>
                </a:solidFill>
                <a:latin typeface="Century Gothic" panose="020B0502020202020204" pitchFamily="34" charset="0"/>
              </a:rPr>
              <a:t>Education and Libraries</a:t>
            </a:r>
          </a:p>
          <a:p>
            <a:r>
              <a:rPr lang="en-US" sz="1800" b="1" dirty="0">
                <a:solidFill>
                  <a:srgbClr val="000000"/>
                </a:solidFill>
                <a:latin typeface="Century Gothic" panose="020B0502020202020204" pitchFamily="34" charset="0"/>
              </a:rPr>
              <a:t>Health and Wellness</a:t>
            </a:r>
          </a:p>
          <a:p>
            <a:endParaRPr lang="en-US" dirty="0"/>
          </a:p>
        </p:txBody>
      </p:sp>
      <p:pic>
        <p:nvPicPr>
          <p:cNvPr id="4" name="Picture 3" descr="A picture containing text, light&#10;&#10;Description automatically generated">
            <a:extLst>
              <a:ext uri="{FF2B5EF4-FFF2-40B4-BE49-F238E27FC236}">
                <a16:creationId xmlns:a16="http://schemas.microsoft.com/office/drawing/2014/main" id="{EB4377FB-4928-48CD-8409-154C73444C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0310" y="640241"/>
            <a:ext cx="1586203" cy="908642"/>
          </a:xfrm>
          <a:prstGeom prst="rect">
            <a:avLst/>
          </a:prstGeom>
          <a:noFill/>
          <a:ln>
            <a:noFill/>
          </a:ln>
          <a:effectLst/>
        </p:spPr>
      </p:pic>
      <p:sp>
        <p:nvSpPr>
          <p:cNvPr id="5" name="TextBox 4">
            <a:extLst>
              <a:ext uri="{FF2B5EF4-FFF2-40B4-BE49-F238E27FC236}">
                <a16:creationId xmlns:a16="http://schemas.microsoft.com/office/drawing/2014/main" id="{47B6FE6C-903D-465B-828C-08BF82D49E28}"/>
              </a:ext>
            </a:extLst>
          </p:cNvPr>
          <p:cNvSpPr txBox="1"/>
          <p:nvPr/>
        </p:nvSpPr>
        <p:spPr>
          <a:xfrm>
            <a:off x="5145206" y="2975210"/>
            <a:ext cx="5691116" cy="3211585"/>
          </a:xfrm>
          <a:prstGeom prst="rect">
            <a:avLst/>
          </a:prstGeom>
          <a:noFill/>
        </p:spPr>
        <p:txBody>
          <a:bodyPr wrap="square" rtlCol="0">
            <a:spAutoFit/>
          </a:bodyPr>
          <a:lstStyle/>
          <a:p>
            <a:pPr>
              <a:buNone/>
            </a:pPr>
            <a:endParaRPr lang="en-US" sz="800" b="1" dirty="0">
              <a:solidFill>
                <a:schemeClr val="accent6">
                  <a:lumMod val="50000"/>
                </a:schemeClr>
              </a:solidFill>
            </a:endParaRPr>
          </a:p>
          <a:p>
            <a:pPr>
              <a:buNone/>
            </a:pPr>
            <a:endParaRPr lang="en-US" sz="1800" b="1" dirty="0">
              <a:solidFill>
                <a:srgbClr val="0070C0"/>
              </a:solidFill>
              <a:latin typeface="Century Gothic" panose="020B0502020202020204" pitchFamily="34" charset="0"/>
            </a:endParaRPr>
          </a:p>
          <a:p>
            <a:pPr>
              <a:buNone/>
            </a:pPr>
            <a:r>
              <a:rPr lang="en-US" sz="1800" b="1" dirty="0">
                <a:solidFill>
                  <a:srgbClr val="0070C0"/>
                </a:solidFill>
                <a:latin typeface="Century Gothic" panose="020B0502020202020204" pitchFamily="34" charset="0"/>
              </a:rPr>
              <a:t>Advancement Plans (AP):</a:t>
            </a:r>
          </a:p>
          <a:p>
            <a:pPr marL="285750" indent="-285750">
              <a:lnSpc>
                <a:spcPct val="150000"/>
              </a:lnSpc>
              <a:buFont typeface="Wingdings" panose="05000000000000000000" pitchFamily="2" charset="2"/>
              <a:buChar char="Ø"/>
            </a:pPr>
            <a:r>
              <a:rPr lang="en-US" sz="1800" b="1" dirty="0">
                <a:solidFill>
                  <a:srgbClr val="000000"/>
                </a:solidFill>
                <a:latin typeface="Century Gothic" panose="020B0502020202020204" pitchFamily="34" charset="0"/>
              </a:rPr>
              <a:t>Communications and Public Relations</a:t>
            </a:r>
          </a:p>
          <a:p>
            <a:pPr marL="285750" indent="-285750">
              <a:lnSpc>
                <a:spcPct val="150000"/>
              </a:lnSpc>
              <a:buFont typeface="Wingdings" panose="05000000000000000000" pitchFamily="2" charset="2"/>
              <a:buChar char="Ø"/>
            </a:pPr>
            <a:r>
              <a:rPr lang="en-US" sz="1800" b="1" dirty="0">
                <a:solidFill>
                  <a:srgbClr val="000000"/>
                </a:solidFill>
                <a:latin typeface="Century Gothic" panose="020B0502020202020204" pitchFamily="34" charset="0"/>
              </a:rPr>
              <a:t>Fundraising and Development</a:t>
            </a:r>
          </a:p>
          <a:p>
            <a:pPr marL="285750" indent="-285750">
              <a:lnSpc>
                <a:spcPct val="150000"/>
              </a:lnSpc>
              <a:buFont typeface="Wingdings" panose="05000000000000000000" pitchFamily="2" charset="2"/>
              <a:buChar char="Ø"/>
            </a:pPr>
            <a:r>
              <a:rPr lang="en-US" sz="1800" b="1" dirty="0">
                <a:solidFill>
                  <a:srgbClr val="000000"/>
                </a:solidFill>
                <a:latin typeface="Century Gothic" panose="020B0502020202020204" pitchFamily="34" charset="0"/>
              </a:rPr>
              <a:t>Leadership </a:t>
            </a:r>
          </a:p>
          <a:p>
            <a:pPr marL="285750" indent="-285750">
              <a:lnSpc>
                <a:spcPct val="150000"/>
              </a:lnSpc>
              <a:buFont typeface="Wingdings" panose="05000000000000000000" pitchFamily="2" charset="2"/>
              <a:buChar char="Ø"/>
            </a:pPr>
            <a:r>
              <a:rPr lang="en-US" sz="1800" b="1" dirty="0">
                <a:solidFill>
                  <a:srgbClr val="000000"/>
                </a:solidFill>
                <a:latin typeface="Century Gothic" panose="020B0502020202020204" pitchFamily="34" charset="0"/>
              </a:rPr>
              <a:t>Legislation/Public Policy</a:t>
            </a:r>
          </a:p>
          <a:p>
            <a:pPr marL="285750" indent="-285750">
              <a:lnSpc>
                <a:spcPct val="150000"/>
              </a:lnSpc>
              <a:buFont typeface="Wingdings" panose="05000000000000000000" pitchFamily="2" charset="2"/>
              <a:buChar char="Ø"/>
            </a:pPr>
            <a:r>
              <a:rPr lang="en-US" sz="1800" b="1" dirty="0">
                <a:solidFill>
                  <a:srgbClr val="000000"/>
                </a:solidFill>
                <a:latin typeface="Century Gothic" panose="020B0502020202020204" pitchFamily="34" charset="0"/>
              </a:rPr>
              <a:t>Membership</a:t>
            </a:r>
            <a:endParaRPr lang="en-US" b="1" dirty="0">
              <a:solidFill>
                <a:srgbClr val="000000"/>
              </a:solidFill>
              <a:latin typeface="Century Gothic" panose="020B0502020202020204" pitchFamily="34" charset="0"/>
            </a:endParaRPr>
          </a:p>
          <a:p>
            <a:pPr marL="285750" indent="-285750">
              <a:lnSpc>
                <a:spcPct val="150000"/>
              </a:lnSpc>
              <a:buFont typeface="Wingdings" panose="05000000000000000000" pitchFamily="2" charset="2"/>
              <a:buChar char="Ø"/>
            </a:pPr>
            <a:r>
              <a:rPr lang="en-US" sz="1800" b="1" dirty="0">
                <a:solidFill>
                  <a:srgbClr val="000000"/>
                </a:solidFill>
                <a:latin typeface="Century Gothic" panose="020B0502020202020204" pitchFamily="34" charset="0"/>
              </a:rPr>
              <a:t>Women’s History and Resource Center (WHRC)</a:t>
            </a:r>
            <a:endParaRPr lang="en-US" b="1" dirty="0">
              <a:solidFill>
                <a:schemeClr val="accent6">
                  <a:lumMod val="50000"/>
                </a:schemeClr>
              </a:solidFill>
              <a:latin typeface="Century Gothic" panose="020B0502020202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DC41879C-502E-41EF-95D3-32F7D0C7F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371" y="4195052"/>
            <a:ext cx="2892489" cy="1531318"/>
          </a:xfrm>
          <a:prstGeom prst="rect">
            <a:avLst/>
          </a:prstGeom>
        </p:spPr>
      </p:pic>
    </p:spTree>
    <p:extLst>
      <p:ext uri="{BB962C8B-B14F-4D97-AF65-F5344CB8AC3E}">
        <p14:creationId xmlns:p14="http://schemas.microsoft.com/office/powerpoint/2010/main" val="414938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p:txBody>
          <a:bodyPr vert="horz" lIns="91440" tIns="45720" rIns="91440" bIns="45720" rtlCol="0" anchor="t">
            <a:noAutofit/>
          </a:bodyPr>
          <a:lstStyle/>
          <a:p>
            <a:r>
              <a:rPr lang="en-US" sz="2800" dirty="0"/>
              <a:t>The Art of Music ~ </a:t>
            </a:r>
            <a:br>
              <a:rPr lang="en-US" sz="2800" dirty="0"/>
            </a:br>
            <a:r>
              <a:rPr lang="en-US" sz="2800" dirty="0"/>
              <a:t>Composing Your Club Reports</a:t>
            </a:r>
            <a:br>
              <a:rPr lang="en-US" sz="2800" dirty="0"/>
            </a:br>
            <a:r>
              <a:rPr lang="en-US" sz="2800" dirty="0"/>
              <a:t>Jen Nowak</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1961038"/>
            <a:ext cx="8596668" cy="4719679"/>
          </a:xfrm>
        </p:spPr>
        <p:txBody>
          <a:bodyPr>
            <a:normAutofit fontScale="85000" lnSpcReduction="10000"/>
          </a:bodyPr>
          <a:lstStyle/>
          <a:p>
            <a:r>
              <a:rPr lang="en-US" sz="1900" b="1" dirty="0">
                <a:solidFill>
                  <a:srgbClr val="000000"/>
                </a:solidFill>
                <a:latin typeface="Century Gothic" panose="020B0502020202020204" pitchFamily="34" charset="0"/>
              </a:rPr>
              <a:t>Compile and Report your information on the </a:t>
            </a:r>
            <a:r>
              <a:rPr lang="en-US" sz="1900" b="1" dirty="0">
                <a:solidFill>
                  <a:schemeClr val="accent6">
                    <a:lumMod val="50000"/>
                  </a:schemeClr>
                </a:solidFill>
                <a:latin typeface="Century Gothic" panose="020B0502020202020204" pitchFamily="34" charset="0"/>
                <a:hlinkClick r:id="rId2" action="ppaction://hlinkfile"/>
              </a:rPr>
              <a:t>GFWC MA Club Statistical Form</a:t>
            </a:r>
            <a:endParaRPr lang="en-US" sz="1900" b="1" dirty="0">
              <a:solidFill>
                <a:schemeClr val="accent6">
                  <a:lumMod val="50000"/>
                </a:schemeClr>
              </a:solidFill>
              <a:latin typeface="Century Gothic" panose="020B0502020202020204" pitchFamily="34" charset="0"/>
            </a:endParaRPr>
          </a:p>
          <a:p>
            <a:pPr lvl="1"/>
            <a:r>
              <a:rPr lang="en-US" sz="1900" b="1" dirty="0">
                <a:solidFill>
                  <a:srgbClr val="000000"/>
                </a:solidFill>
                <a:latin typeface="Century Gothic" panose="020B0502020202020204" pitchFamily="34" charset="0"/>
              </a:rPr>
              <a:t>Add </a:t>
            </a:r>
            <a:r>
              <a:rPr lang="en-US" sz="1900" b="1" dirty="0">
                <a:solidFill>
                  <a:srgbClr val="90C226"/>
                </a:solidFill>
                <a:latin typeface="Century Gothic" panose="020B0502020202020204" pitchFamily="34" charset="0"/>
              </a:rPr>
              <a:t>Narratives</a:t>
            </a:r>
            <a:r>
              <a:rPr lang="en-US" sz="1900" b="1" dirty="0">
                <a:solidFill>
                  <a:srgbClr val="000000"/>
                </a:solidFill>
                <a:latin typeface="Century Gothic" panose="020B0502020202020204" pitchFamily="34" charset="0"/>
              </a:rPr>
              <a:t> to give GFWC MA a better picture of your projects/programs</a:t>
            </a:r>
          </a:p>
          <a:p>
            <a:pPr lvl="1"/>
            <a:r>
              <a:rPr lang="en-US" sz="1900" b="1" dirty="0">
                <a:solidFill>
                  <a:srgbClr val="000000"/>
                </a:solidFill>
                <a:latin typeface="Century Gothic" panose="020B0502020202020204" pitchFamily="34" charset="0"/>
              </a:rPr>
              <a:t>NO back up material (e.g., fliers, pictures) needed</a:t>
            </a:r>
          </a:p>
          <a:p>
            <a:r>
              <a:rPr lang="en-US" sz="1900" b="1" dirty="0">
                <a:solidFill>
                  <a:srgbClr val="000000"/>
                </a:solidFill>
                <a:latin typeface="Century Gothic" panose="020B0502020202020204" pitchFamily="34" charset="0"/>
              </a:rPr>
              <a:t>Include information on the </a:t>
            </a:r>
            <a:r>
              <a:rPr lang="en-US" sz="1900" b="1" dirty="0">
                <a:solidFill>
                  <a:srgbClr val="90C226"/>
                </a:solidFill>
                <a:latin typeface="Century Gothic" panose="020B0502020202020204" pitchFamily="34" charset="0"/>
              </a:rPr>
              <a:t>Affiliate Organizations </a:t>
            </a:r>
            <a:r>
              <a:rPr lang="en-US" sz="1900" b="1" dirty="0">
                <a:solidFill>
                  <a:schemeClr val="accent6">
                    <a:lumMod val="50000"/>
                  </a:schemeClr>
                </a:solidFill>
                <a:latin typeface="Century Gothic" panose="020B0502020202020204" pitchFamily="34" charset="0"/>
              </a:rPr>
              <a:t>~ </a:t>
            </a:r>
            <a:r>
              <a:rPr lang="en-US" sz="1900" b="1" dirty="0">
                <a:latin typeface="Century Gothic" panose="020B0502020202020204" pitchFamily="34" charset="0"/>
              </a:rPr>
              <a:t>how to report this info</a:t>
            </a:r>
          </a:p>
          <a:p>
            <a:pPr lvl="1"/>
            <a:r>
              <a:rPr lang="en-US" sz="1900" b="1" dirty="0" err="1">
                <a:latin typeface="Century Gothic" panose="020B0502020202020204" pitchFamily="34" charset="0"/>
              </a:rPr>
              <a:t>Shot@Life</a:t>
            </a:r>
            <a:endParaRPr lang="en-US" sz="1900" b="1" dirty="0">
              <a:latin typeface="Century Gothic" panose="020B0502020202020204" pitchFamily="34" charset="0"/>
            </a:endParaRPr>
          </a:p>
          <a:p>
            <a:pPr lvl="1"/>
            <a:r>
              <a:rPr lang="en-US" sz="1900" b="1" dirty="0">
                <a:latin typeface="Century Gothic" panose="020B0502020202020204" pitchFamily="34" charset="0"/>
              </a:rPr>
              <a:t>St. Jude's Children's Research Hospital</a:t>
            </a:r>
          </a:p>
          <a:p>
            <a:pPr lvl="1"/>
            <a:r>
              <a:rPr lang="en-US" sz="1900" b="1" dirty="0">
                <a:latin typeface="Century Gothic" panose="020B0502020202020204" pitchFamily="34" charset="0"/>
              </a:rPr>
              <a:t>Prevent Child Abuse America</a:t>
            </a:r>
          </a:p>
          <a:p>
            <a:pPr lvl="1"/>
            <a:r>
              <a:rPr lang="en-US" sz="1900" b="1" dirty="0">
                <a:latin typeface="Century Gothic" panose="020B0502020202020204" pitchFamily="34" charset="0"/>
              </a:rPr>
              <a:t>Heifer International</a:t>
            </a:r>
          </a:p>
          <a:p>
            <a:pPr lvl="1"/>
            <a:r>
              <a:rPr lang="en-US" sz="1900" b="1" dirty="0">
                <a:latin typeface="Century Gothic" panose="020B0502020202020204" pitchFamily="34" charset="0"/>
              </a:rPr>
              <a:t>HOBY - Hugh O'Brian Youth Leadership</a:t>
            </a:r>
          </a:p>
          <a:p>
            <a:pPr lvl="1"/>
            <a:r>
              <a:rPr lang="en-US" sz="1900" b="1" dirty="0">
                <a:latin typeface="Century Gothic" panose="020B0502020202020204" pitchFamily="34" charset="0"/>
              </a:rPr>
              <a:t>March of Dimes</a:t>
            </a:r>
          </a:p>
          <a:p>
            <a:pPr lvl="1"/>
            <a:r>
              <a:rPr lang="en-US" sz="1900" b="1" dirty="0">
                <a:latin typeface="Century Gothic" panose="020B0502020202020204" pitchFamily="34" charset="0"/>
              </a:rPr>
              <a:t>Operation Smile</a:t>
            </a:r>
          </a:p>
          <a:p>
            <a:pPr lvl="1"/>
            <a:r>
              <a:rPr lang="en-US" sz="1900" b="1" dirty="0">
                <a:latin typeface="Century Gothic" panose="020B0502020202020204" pitchFamily="34" charset="0"/>
              </a:rPr>
              <a:t>UNICEF</a:t>
            </a:r>
          </a:p>
          <a:p>
            <a:pPr lvl="1"/>
            <a:r>
              <a:rPr lang="en-US" sz="1900" b="1" dirty="0">
                <a:latin typeface="Century Gothic" panose="020B0502020202020204" pitchFamily="34" charset="0"/>
              </a:rPr>
              <a:t>Canine Companions</a:t>
            </a:r>
          </a:p>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E363846B-CCAE-4E66-B73C-093506711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605" y="3881549"/>
            <a:ext cx="4702628" cy="2656113"/>
          </a:xfrm>
          <a:prstGeom prst="rect">
            <a:avLst/>
          </a:prstGeom>
        </p:spPr>
      </p:pic>
      <p:pic>
        <p:nvPicPr>
          <p:cNvPr id="7" name="Picture 6" descr="A picture containing text, light&#10;&#10;Description automatically generated">
            <a:extLst>
              <a:ext uri="{FF2B5EF4-FFF2-40B4-BE49-F238E27FC236}">
                <a16:creationId xmlns:a16="http://schemas.microsoft.com/office/drawing/2014/main" id="{2123488B-03AA-4AD7-820D-164F9040E31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0310" y="640241"/>
            <a:ext cx="1586203" cy="908642"/>
          </a:xfrm>
          <a:prstGeom prst="rect">
            <a:avLst/>
          </a:prstGeom>
          <a:noFill/>
          <a:ln>
            <a:noFill/>
          </a:ln>
          <a:effectLst/>
        </p:spPr>
      </p:pic>
    </p:spTree>
    <p:extLst>
      <p:ext uri="{BB962C8B-B14F-4D97-AF65-F5344CB8AC3E}">
        <p14:creationId xmlns:p14="http://schemas.microsoft.com/office/powerpoint/2010/main" val="195529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a:xfrm>
            <a:off x="677334" y="609600"/>
            <a:ext cx="8596668" cy="2130425"/>
          </a:xfrm>
        </p:spPr>
        <p:txBody>
          <a:bodyPr vert="horz" lIns="91440" tIns="45720" rIns="91440" bIns="45720" rtlCol="0" anchor="t">
            <a:noAutofit/>
          </a:bodyPr>
          <a:lstStyle/>
          <a:p>
            <a:r>
              <a:rPr lang="en-US" sz="2800" dirty="0"/>
              <a:t>The Art of Cinema ~ </a:t>
            </a:r>
            <a:br>
              <a:rPr lang="en-US" sz="2800" dirty="0"/>
            </a:br>
            <a:r>
              <a:rPr lang="en-US" sz="2800" dirty="0"/>
              <a:t>Aerial Shot of Protocol </a:t>
            </a:r>
            <a:br>
              <a:rPr lang="en-US" sz="2800" dirty="0"/>
            </a:br>
            <a:r>
              <a:rPr lang="en-US" sz="2800" dirty="0"/>
              <a:t>Marisa Jablanski</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2160589"/>
            <a:ext cx="8596668" cy="4431280"/>
          </a:xfrm>
        </p:spPr>
        <p:txBody>
          <a:bodyPr vert="horz" lIns="91440" tIns="45720" rIns="91440" bIns="45720" rtlCol="0" anchor="t">
            <a:normAutofit/>
          </a:bodyPr>
          <a:lstStyle/>
          <a:p>
            <a:r>
              <a:rPr lang="en-US" sz="2000" dirty="0"/>
              <a:t>Why Do We Need Protocol?</a:t>
            </a:r>
          </a:p>
          <a:p>
            <a:pPr lvl="1"/>
            <a:r>
              <a:rPr lang="en-US" sz="2000" dirty="0"/>
              <a:t>Protocol includes all the courtesies extended by the host of an event to all attending. Even during casual meetings, good manners never go out of style and everyone should be treated with respect. Protocol gives us the rules to accomplish this.</a:t>
            </a:r>
          </a:p>
          <a:p>
            <a:r>
              <a:rPr lang="en-US" sz="2000" dirty="0"/>
              <a:t>How Can We Use Protocol in Our Club?</a:t>
            </a:r>
          </a:p>
          <a:p>
            <a:pPr lvl="1"/>
            <a:r>
              <a:rPr lang="en-US" sz="2000" dirty="0"/>
              <a:t>Arranging the head table</a:t>
            </a:r>
          </a:p>
          <a:p>
            <a:pPr lvl="1"/>
            <a:r>
              <a:rPr lang="en-US" sz="2000" dirty="0"/>
              <a:t>Inviting a special guest</a:t>
            </a:r>
          </a:p>
          <a:p>
            <a:pPr lvl="1"/>
            <a:r>
              <a:rPr lang="en-US" sz="2000" dirty="0"/>
              <a:t>General meeting etiquette</a:t>
            </a:r>
          </a:p>
        </p:txBody>
      </p:sp>
      <p:grpSp>
        <p:nvGrpSpPr>
          <p:cNvPr id="10" name="Group 9">
            <a:extLst>
              <a:ext uri="{FF2B5EF4-FFF2-40B4-BE49-F238E27FC236}">
                <a16:creationId xmlns:a16="http://schemas.microsoft.com/office/drawing/2014/main" id="{82088FAB-74A5-48F3-9DA6-A1FECB668C2B}"/>
              </a:ext>
            </a:extLst>
          </p:cNvPr>
          <p:cNvGrpSpPr/>
          <p:nvPr/>
        </p:nvGrpSpPr>
        <p:grpSpPr>
          <a:xfrm>
            <a:off x="7576457" y="144674"/>
            <a:ext cx="1697545" cy="1268963"/>
            <a:chOff x="47625" y="28575"/>
            <a:chExt cx="2155190" cy="2155190"/>
          </a:xfrm>
        </p:grpSpPr>
        <p:pic>
          <p:nvPicPr>
            <p:cNvPr id="14" name="Picture 13" descr="A picture containing text&#10;&#10;Description automatically generated">
              <a:extLst>
                <a:ext uri="{FF2B5EF4-FFF2-40B4-BE49-F238E27FC236}">
                  <a16:creationId xmlns:a16="http://schemas.microsoft.com/office/drawing/2014/main" id="{1EB74CA3-EA3A-489F-ACE8-98D97C7A54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28575"/>
              <a:ext cx="2155190" cy="2155190"/>
            </a:xfrm>
            <a:prstGeom prst="rect">
              <a:avLst/>
            </a:prstGeom>
            <a:noFill/>
            <a:ln>
              <a:noFill/>
            </a:ln>
            <a:effectLst/>
          </p:spPr>
        </p:pic>
        <p:sp>
          <p:nvSpPr>
            <p:cNvPr id="15" name="WordArt 9">
              <a:extLst>
                <a:ext uri="{FF2B5EF4-FFF2-40B4-BE49-F238E27FC236}">
                  <a16:creationId xmlns:a16="http://schemas.microsoft.com/office/drawing/2014/main" id="{F672D4B7-8CF9-4DAB-895D-387C0C6EBDF8}"/>
                </a:ext>
              </a:extLst>
            </p:cNvPr>
            <p:cNvSpPr txBox="1">
              <a:spLocks noChangeArrowheads="1" noChangeShapeType="1" noTextEdit="1"/>
            </p:cNvSpPr>
            <p:nvPr/>
          </p:nvSpPr>
          <p:spPr bwMode="auto">
            <a:xfrm rot="21012638">
              <a:off x="457200" y="971550"/>
              <a:ext cx="1243425" cy="529423"/>
            </a:xfrm>
            <a:prstGeom prst="rect">
              <a:avLst/>
            </a:prstGeom>
          </p:spPr>
          <p:txBody>
            <a:bodyPr wrap="square" numCol="1" fromWordArt="1">
              <a:prstTxWarp prst="textCanUp">
                <a:avLst>
                  <a:gd name="adj" fmla="val 85713"/>
                </a:avLst>
              </a:prstTxWarp>
              <a:noAutofit/>
            </a:bodyPr>
            <a:lstStyle/>
            <a:p>
              <a:pPr marL="0" marR="0" algn="ctr">
                <a:lnSpc>
                  <a:spcPct val="115000"/>
                </a:lnSpc>
                <a:spcBef>
                  <a:spcPts val="0"/>
                </a:spcBef>
                <a:spcAft>
                  <a:spcPts val="1000"/>
                </a:spcAft>
              </a:pPr>
              <a:r>
                <a:rPr lang="en-US" sz="1200" b="1" dirty="0">
                  <a:ln w="19050" cap="flat" cmpd="sng" algn="ctr">
                    <a:solidFill>
                      <a:srgbClr val="FFFFFF"/>
                    </a:solidFill>
                    <a:prstDash val="solid"/>
                    <a:round/>
                  </a:ln>
                  <a:solidFill>
                    <a:srgbClr val="9BBB59"/>
                  </a:solidFill>
                  <a:effectLst>
                    <a:outerShdw dist="37084" dir="7998880" algn="ctr">
                      <a:srgbClr val="7F7F7F">
                        <a:alpha val="50000"/>
                      </a:srgbClr>
                    </a:outerShdw>
                  </a:effectLst>
                  <a:latin typeface="Arial Black" panose="020B0A04020102020204" pitchFamily="34" charset="0"/>
                  <a:ea typeface="Calibri" panose="020F0502020204030204" pitchFamily="34" charset="0"/>
                  <a:cs typeface="Times New Roman" panose="02020603050405020304" pitchFamily="18" charset="0"/>
                </a:rPr>
                <a:t>GFWCMA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descr="Text, letter&#10;&#10;Description automatically generated">
            <a:extLst>
              <a:ext uri="{FF2B5EF4-FFF2-40B4-BE49-F238E27FC236}">
                <a16:creationId xmlns:a16="http://schemas.microsoft.com/office/drawing/2014/main" id="{CA23D0CF-C6C2-4986-BCBD-E61728519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505" y="3849626"/>
            <a:ext cx="2863700" cy="2863700"/>
          </a:xfrm>
          <a:prstGeom prst="rect">
            <a:avLst/>
          </a:prstGeom>
        </p:spPr>
      </p:pic>
    </p:spTree>
    <p:extLst>
      <p:ext uri="{BB962C8B-B14F-4D97-AF65-F5344CB8AC3E}">
        <p14:creationId xmlns:p14="http://schemas.microsoft.com/office/powerpoint/2010/main" val="130188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a:xfrm>
            <a:off x="677334" y="609600"/>
            <a:ext cx="8596668" cy="2130425"/>
          </a:xfrm>
        </p:spPr>
        <p:txBody>
          <a:bodyPr vert="horz" lIns="91440" tIns="45720" rIns="91440" bIns="45720" rtlCol="0" anchor="t">
            <a:noAutofit/>
          </a:bodyPr>
          <a:lstStyle/>
          <a:p>
            <a:r>
              <a:rPr lang="en-US" sz="2800" dirty="0"/>
              <a:t>The Art of Cinema ~ </a:t>
            </a:r>
            <a:br>
              <a:rPr lang="en-US" sz="2800" dirty="0"/>
            </a:br>
            <a:r>
              <a:rPr lang="en-US" sz="2800" dirty="0"/>
              <a:t>Setting the Stage for Meetings</a:t>
            </a:r>
            <a:br>
              <a:rPr lang="en-US" sz="2800" dirty="0"/>
            </a:br>
            <a:r>
              <a:rPr lang="en-US" sz="2800" dirty="0"/>
              <a:t>from Shirley Gomes, presented by Donna Shibley</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1992573"/>
            <a:ext cx="8596668" cy="4694830"/>
          </a:xfrm>
        </p:spPr>
        <p:txBody>
          <a:bodyPr vert="horz" lIns="91440" tIns="45720" rIns="91440" bIns="45720" rtlCol="0" anchor="t">
            <a:normAutofit lnSpcReduction="10000"/>
          </a:bodyPr>
          <a:lstStyle/>
          <a:p>
            <a:r>
              <a:rPr lang="en-US" dirty="0"/>
              <a:t>How to make a motion:</a:t>
            </a:r>
          </a:p>
          <a:p>
            <a:pPr lvl="1"/>
            <a:r>
              <a:rPr lang="en-US" kern="1000" dirty="0"/>
              <a:t>I move… or The Education Committee moves… (state the motion). Formal: have the motion in writing to present to the chair. Second the motion (if motion is not presented by a committee) Chair restates the motion. Discussion. Vote. Announce results.</a:t>
            </a:r>
          </a:p>
          <a:p>
            <a:r>
              <a:rPr lang="en-US" dirty="0"/>
              <a:t>How amend a motion:</a:t>
            </a:r>
          </a:p>
          <a:p>
            <a:pPr lvl="1"/>
            <a:r>
              <a:rPr lang="en-US" dirty="0"/>
              <a:t>I move to amend (state the original motion). Second the amended motion to the original motion. Chair restates the amended motion. Discussion. Vote. Announce results. Now vote on the original motion as amended</a:t>
            </a:r>
          </a:p>
          <a:p>
            <a:r>
              <a:rPr lang="en-US" dirty="0"/>
              <a:t>Secretary report</a:t>
            </a:r>
          </a:p>
          <a:p>
            <a:pPr lvl="1"/>
            <a:r>
              <a:rPr lang="en-US" b="0" i="0" dirty="0">
                <a:solidFill>
                  <a:srgbClr val="1D2228"/>
                </a:solidFill>
                <a:effectLst/>
                <a:latin typeface="+mj-lt"/>
              </a:rPr>
              <a:t>Minutes are presented, ask members for corrections, then say </a:t>
            </a:r>
            <a:r>
              <a:rPr lang="en-US" b="0" i="1" dirty="0">
                <a:solidFill>
                  <a:srgbClr val="1D2228"/>
                </a:solidFill>
                <a:effectLst/>
                <a:latin typeface="+mj-lt"/>
              </a:rPr>
              <a:t>“If there are no (further) corrections . . . (pause) . . . the minutes are approved as read/distributed/corrected.</a:t>
            </a:r>
            <a:endParaRPr lang="en-US" dirty="0">
              <a:latin typeface="+mj-lt"/>
            </a:endParaRPr>
          </a:p>
          <a:p>
            <a:r>
              <a:rPr lang="en-US" dirty="0">
                <a:latin typeface="+mj-lt"/>
              </a:rPr>
              <a:t>Treasurer report</a:t>
            </a:r>
          </a:p>
          <a:p>
            <a:pPr lvl="1"/>
            <a:r>
              <a:rPr lang="en-US" dirty="0">
                <a:solidFill>
                  <a:srgbClr val="000000"/>
                </a:solidFill>
                <a:latin typeface="+mj-lt"/>
              </a:rPr>
              <a:t>R</a:t>
            </a:r>
            <a:r>
              <a:rPr lang="en-US" b="0" i="0" dirty="0">
                <a:solidFill>
                  <a:srgbClr val="000000"/>
                </a:solidFill>
                <a:effectLst/>
                <a:latin typeface="+mj-lt"/>
              </a:rPr>
              <a:t>eport(s) are read, ask members if there are any questions, then say, “</a:t>
            </a:r>
            <a:r>
              <a:rPr lang="en-US" b="0" i="1" dirty="0">
                <a:solidFill>
                  <a:srgbClr val="1D2228"/>
                </a:solidFill>
                <a:effectLst/>
                <a:latin typeface="+mj-lt"/>
              </a:rPr>
              <a:t>This (these) report(s) will be placed on file.”</a:t>
            </a:r>
            <a:endParaRPr lang="en-US" b="0" i="0" dirty="0">
              <a:solidFill>
                <a:srgbClr val="1D2228"/>
              </a:solidFill>
              <a:effectLst/>
              <a:latin typeface="+mj-lt"/>
            </a:endParaRPr>
          </a:p>
          <a:p>
            <a:pPr lvl="1"/>
            <a:endParaRPr lang="en-US" dirty="0"/>
          </a:p>
          <a:p>
            <a:pPr lvl="1"/>
            <a:endParaRPr lang="en-US" dirty="0"/>
          </a:p>
          <a:p>
            <a:pPr lvl="1"/>
            <a:endParaRPr lang="en-US" dirty="0"/>
          </a:p>
        </p:txBody>
      </p:sp>
      <p:grpSp>
        <p:nvGrpSpPr>
          <p:cNvPr id="7" name="Group 6">
            <a:extLst>
              <a:ext uri="{FF2B5EF4-FFF2-40B4-BE49-F238E27FC236}">
                <a16:creationId xmlns:a16="http://schemas.microsoft.com/office/drawing/2014/main" id="{AD07E9E6-6156-4B94-98A3-3F71C14FB223}"/>
              </a:ext>
            </a:extLst>
          </p:cNvPr>
          <p:cNvGrpSpPr/>
          <p:nvPr/>
        </p:nvGrpSpPr>
        <p:grpSpPr>
          <a:xfrm>
            <a:off x="7576457" y="116131"/>
            <a:ext cx="1697545" cy="1268963"/>
            <a:chOff x="-263250" y="-63929"/>
            <a:chExt cx="2155190" cy="2155190"/>
          </a:xfrm>
        </p:grpSpPr>
        <p:pic>
          <p:nvPicPr>
            <p:cNvPr id="8" name="Picture 7" descr="A picture containing text&#10;&#10;Description automatically generated">
              <a:extLst>
                <a:ext uri="{FF2B5EF4-FFF2-40B4-BE49-F238E27FC236}">
                  <a16:creationId xmlns:a16="http://schemas.microsoft.com/office/drawing/2014/main" id="{42C7BF7E-460A-4C95-A61E-C6EAA81966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250" y="-63929"/>
              <a:ext cx="2155190" cy="2155190"/>
            </a:xfrm>
            <a:prstGeom prst="rect">
              <a:avLst/>
            </a:prstGeom>
            <a:noFill/>
            <a:ln>
              <a:noFill/>
            </a:ln>
            <a:effectLst/>
          </p:spPr>
        </p:pic>
        <p:sp>
          <p:nvSpPr>
            <p:cNvPr id="9" name="WordArt 9">
              <a:extLst>
                <a:ext uri="{FF2B5EF4-FFF2-40B4-BE49-F238E27FC236}">
                  <a16:creationId xmlns:a16="http://schemas.microsoft.com/office/drawing/2014/main" id="{4B227A9B-4545-41D7-8791-41EC8C15C3F4}"/>
                </a:ext>
              </a:extLst>
            </p:cNvPr>
            <p:cNvSpPr txBox="1">
              <a:spLocks noChangeArrowheads="1" noChangeShapeType="1" noTextEdit="1"/>
            </p:cNvSpPr>
            <p:nvPr/>
          </p:nvSpPr>
          <p:spPr bwMode="auto">
            <a:xfrm rot="21012638">
              <a:off x="457200" y="971550"/>
              <a:ext cx="1243425" cy="529423"/>
            </a:xfrm>
            <a:prstGeom prst="rect">
              <a:avLst/>
            </a:prstGeom>
          </p:spPr>
          <p:txBody>
            <a:bodyPr wrap="square" numCol="1" fromWordArt="1">
              <a:prstTxWarp prst="textCanUp">
                <a:avLst>
                  <a:gd name="adj" fmla="val 85713"/>
                </a:avLst>
              </a:prstTxWarp>
              <a:noAutofit/>
            </a:bodyPr>
            <a:lstStyle/>
            <a:p>
              <a:pPr marL="0" marR="0" algn="ctr">
                <a:lnSpc>
                  <a:spcPct val="115000"/>
                </a:lnSpc>
                <a:spcBef>
                  <a:spcPts val="0"/>
                </a:spcBef>
                <a:spcAft>
                  <a:spcPts val="1000"/>
                </a:spcAft>
              </a:pPr>
              <a:r>
                <a:rPr lang="en-US" sz="1200" b="1" dirty="0">
                  <a:ln w="19050" cap="flat" cmpd="sng" algn="ctr">
                    <a:solidFill>
                      <a:srgbClr val="FFFFFF"/>
                    </a:solidFill>
                    <a:prstDash val="solid"/>
                    <a:round/>
                  </a:ln>
                  <a:solidFill>
                    <a:srgbClr val="9BBB59"/>
                  </a:solidFill>
                  <a:effectLst>
                    <a:outerShdw dist="37084" dir="7998880" algn="ctr">
                      <a:srgbClr val="7F7F7F">
                        <a:alpha val="50000"/>
                      </a:srgbClr>
                    </a:outerShdw>
                  </a:effectLst>
                  <a:latin typeface="Arial Black" panose="020B0A04020102020204" pitchFamily="34" charset="0"/>
                  <a:ea typeface="Calibri" panose="020F0502020204030204" pitchFamily="34" charset="0"/>
                  <a:cs typeface="Times New Roman" panose="02020603050405020304" pitchFamily="18" charset="0"/>
                </a:rPr>
                <a:t>GFWCMA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descr="A picture containing text, handwear&#10;&#10;Description automatically generated">
            <a:extLst>
              <a:ext uri="{FF2B5EF4-FFF2-40B4-BE49-F238E27FC236}">
                <a16:creationId xmlns:a16="http://schemas.microsoft.com/office/drawing/2014/main" id="{105E90C9-597A-4482-AD03-7124A4705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683" y="3429000"/>
            <a:ext cx="2569733" cy="1927300"/>
          </a:xfrm>
          <a:prstGeom prst="rect">
            <a:avLst/>
          </a:prstGeom>
        </p:spPr>
      </p:pic>
    </p:spTree>
    <p:extLst>
      <p:ext uri="{BB962C8B-B14F-4D97-AF65-F5344CB8AC3E}">
        <p14:creationId xmlns:p14="http://schemas.microsoft.com/office/powerpoint/2010/main" val="296809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a:xfrm>
            <a:off x="677334" y="609600"/>
            <a:ext cx="8596668" cy="2130425"/>
          </a:xfrm>
        </p:spPr>
        <p:txBody>
          <a:bodyPr vert="horz" lIns="91440" tIns="45720" rIns="91440" bIns="45720" rtlCol="0" anchor="t">
            <a:noAutofit/>
          </a:bodyPr>
          <a:lstStyle/>
          <a:p>
            <a:r>
              <a:rPr lang="en-US" sz="2800" dirty="0"/>
              <a:t>The Art of Literature ~ </a:t>
            </a:r>
            <a:br>
              <a:rPr lang="en-US" sz="2800" dirty="0"/>
            </a:br>
            <a:r>
              <a:rPr lang="en-US" sz="2800" dirty="0"/>
              <a:t>Interpret your Bylaws and Standing Rules </a:t>
            </a:r>
            <a:br>
              <a:rPr lang="en-US" sz="2800" dirty="0"/>
            </a:br>
            <a:r>
              <a:rPr lang="en-US" sz="2800" dirty="0"/>
              <a:t>Terry </a:t>
            </a:r>
            <a:r>
              <a:rPr lang="en-US" sz="2800" dirty="0" err="1"/>
              <a:t>Rouvalis</a:t>
            </a:r>
            <a:endParaRPr lang="en-US" sz="2800" dirty="0"/>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3" y="1924334"/>
            <a:ext cx="9217293" cy="4757927"/>
          </a:xfrm>
        </p:spPr>
        <p:txBody>
          <a:bodyPr vert="horz" lIns="91440" tIns="45720" rIns="91440" bIns="45720" rtlCol="0" anchor="t">
            <a:normAutofit fontScale="85000" lnSpcReduction="10000"/>
          </a:bodyPr>
          <a:lstStyle/>
          <a:p>
            <a:pPr algn="l"/>
            <a:r>
              <a:rPr lang="en-US" b="0" i="0" dirty="0">
                <a:solidFill>
                  <a:srgbClr val="000000"/>
                </a:solidFill>
                <a:effectLst/>
                <a:latin typeface="Times New Roman" panose="02020603050405020304" pitchFamily="18" charset="0"/>
              </a:rPr>
              <a:t>GFWC conducts its business by following </a:t>
            </a:r>
            <a:r>
              <a:rPr lang="en-US" b="1" i="0" dirty="0">
                <a:solidFill>
                  <a:srgbClr val="000000"/>
                </a:solidFill>
                <a:effectLst/>
                <a:latin typeface="Times New Roman" panose="02020603050405020304" pitchFamily="18" charset="0"/>
              </a:rPr>
              <a:t>Roberts Rules of Order, Newly Revised 12th Edition</a:t>
            </a:r>
          </a:p>
          <a:p>
            <a:pPr algn="l"/>
            <a:r>
              <a:rPr lang="en-US" b="1" i="0" dirty="0">
                <a:solidFill>
                  <a:srgbClr val="000000"/>
                </a:solidFill>
                <a:effectLst/>
                <a:latin typeface="Times New Roman" panose="02020603050405020304" pitchFamily="18" charset="0"/>
              </a:rPr>
              <a:t>What</a:t>
            </a:r>
            <a:r>
              <a:rPr lang="en-US" b="0" i="0" dirty="0">
                <a:solidFill>
                  <a:srgbClr val="000000"/>
                </a:solidFill>
                <a:effectLst/>
                <a:latin typeface="Times New Roman" panose="02020603050405020304" pitchFamily="18" charset="0"/>
              </a:rPr>
              <a:t> </a:t>
            </a:r>
            <a:r>
              <a:rPr lang="en-US" b="1" i="0" dirty="0">
                <a:solidFill>
                  <a:srgbClr val="000000"/>
                </a:solidFill>
                <a:effectLst/>
                <a:latin typeface="Times New Roman" panose="02020603050405020304" pitchFamily="18" charset="0"/>
              </a:rPr>
              <a:t>are Bylaws?  </a:t>
            </a:r>
            <a:r>
              <a:rPr lang="en-US" b="0" i="0" dirty="0">
                <a:solidFill>
                  <a:srgbClr val="000000"/>
                </a:solidFill>
                <a:effectLst/>
                <a:latin typeface="Times New Roman" panose="02020603050405020304" pitchFamily="18" charset="0"/>
              </a:rPr>
              <a:t>~ Rules adopted by an organization chiefly for the government of its members and the regulation of its affairs.</a:t>
            </a:r>
          </a:p>
          <a:p>
            <a:pPr algn="l"/>
            <a:r>
              <a:rPr lang="en-US" b="0" i="0" dirty="0">
                <a:solidFill>
                  <a:srgbClr val="000000"/>
                </a:solidFill>
                <a:effectLst/>
                <a:latin typeface="Times New Roman" panose="02020603050405020304" pitchFamily="18" charset="0"/>
              </a:rPr>
              <a:t>Examples: Name and address of organization, Membership requirements, Financial responsibilities</a:t>
            </a:r>
          </a:p>
          <a:p>
            <a:pPr algn="l"/>
            <a:r>
              <a:rPr lang="en-US" b="0" i="0" dirty="0">
                <a:solidFill>
                  <a:srgbClr val="000000"/>
                </a:solidFill>
                <a:effectLst/>
                <a:latin typeface="Times New Roman" panose="02020603050405020304" pitchFamily="18" charset="0"/>
              </a:rPr>
              <a:t>Creation and amendments to Bylaws need to follow a formal notification before being presented for adoption. </a:t>
            </a:r>
            <a:r>
              <a:rPr lang="en-US" dirty="0">
                <a:solidFill>
                  <a:srgbClr val="000000"/>
                </a:solidFill>
                <a:latin typeface="Times New Roman" panose="02020603050405020304" pitchFamily="18" charset="0"/>
              </a:rPr>
              <a:t>~ </a:t>
            </a:r>
            <a:r>
              <a:rPr lang="en-US" b="0" i="0" dirty="0">
                <a:solidFill>
                  <a:srgbClr val="000000"/>
                </a:solidFill>
                <a:effectLst/>
                <a:latin typeface="Times New Roman" panose="02020603050405020304" pitchFamily="18" charset="0"/>
              </a:rPr>
              <a:t>GFWC Massachusetts requires a 30-day written notice to all members before being presented for adoption at a State Meeting.</a:t>
            </a:r>
          </a:p>
          <a:p>
            <a:pPr algn="l"/>
            <a:r>
              <a:rPr lang="en-US" b="1" i="0" dirty="0">
                <a:solidFill>
                  <a:srgbClr val="000000"/>
                </a:solidFill>
                <a:effectLst/>
                <a:latin typeface="Times New Roman" panose="02020603050405020304" pitchFamily="18" charset="0"/>
              </a:rPr>
              <a:t>What are Standing Rules? </a:t>
            </a:r>
            <a:r>
              <a:rPr lang="en-US" b="0" i="0" dirty="0">
                <a:solidFill>
                  <a:srgbClr val="000000"/>
                </a:solidFill>
                <a:effectLst/>
                <a:latin typeface="Times New Roman" panose="02020603050405020304" pitchFamily="18" charset="0"/>
              </a:rPr>
              <a:t>~ Standing rules establish specific rules for an organization's day-to-day conduct.</a:t>
            </a:r>
          </a:p>
          <a:p>
            <a:pPr algn="l"/>
            <a:r>
              <a:rPr lang="en-US" b="0" i="0" dirty="0">
                <a:solidFill>
                  <a:srgbClr val="000000"/>
                </a:solidFill>
                <a:effectLst/>
                <a:latin typeface="Times New Roman" panose="02020603050405020304" pitchFamily="18" charset="0"/>
              </a:rPr>
              <a:t>Examples: Rules for reviewing the Standing Rules, Listing of Board of Directors positions, Rules for conducting a meeting</a:t>
            </a:r>
          </a:p>
          <a:p>
            <a:pPr algn="l"/>
            <a:r>
              <a:rPr lang="en-US" b="0" i="0" dirty="0">
                <a:solidFill>
                  <a:srgbClr val="000000"/>
                </a:solidFill>
                <a:effectLst/>
                <a:latin typeface="Times New Roman" panose="02020603050405020304" pitchFamily="18" charset="0"/>
              </a:rPr>
              <a:t>Standing Rules can be amended or created informally. GFWC Massachusetts requires Standing Rules amendments be presented for adoption at Board of Director’s Meetings</a:t>
            </a:r>
          </a:p>
          <a:p>
            <a:pPr algn="l"/>
            <a:r>
              <a:rPr lang="en-US" b="1" i="0" dirty="0">
                <a:solidFill>
                  <a:srgbClr val="000000"/>
                </a:solidFill>
                <a:effectLst/>
                <a:latin typeface="Times New Roman" panose="02020603050405020304" pitchFamily="18" charset="0"/>
              </a:rPr>
              <a:t>Location: </a:t>
            </a:r>
            <a:r>
              <a:rPr lang="en-US" b="0" i="0" dirty="0">
                <a:solidFill>
                  <a:srgbClr val="000000"/>
                </a:solidFill>
                <a:effectLst/>
                <a:latin typeface="Times New Roman" panose="02020603050405020304" pitchFamily="18" charset="0"/>
              </a:rPr>
              <a:t>You can find GFWC MA Bylaws and Standing Rules in two places</a:t>
            </a:r>
          </a:p>
          <a:p>
            <a:pPr algn="l"/>
            <a:r>
              <a:rPr lang="en-US" b="0" i="0" dirty="0">
                <a:solidFill>
                  <a:srgbClr val="000000"/>
                </a:solidFill>
                <a:effectLst/>
                <a:latin typeface="Times New Roman" panose="02020603050405020304" pitchFamily="18" charset="0"/>
              </a:rPr>
              <a:t>HQ copy of the Manual - a printed copy of both are included in the HQ Manual and distributed to State Officers</a:t>
            </a:r>
          </a:p>
          <a:p>
            <a:pPr algn="l"/>
            <a:r>
              <a:rPr lang="en-US" b="0" i="0" dirty="0">
                <a:solidFill>
                  <a:srgbClr val="000000"/>
                </a:solidFill>
                <a:effectLst/>
                <a:latin typeface="Times New Roman" panose="02020603050405020304" pitchFamily="18" charset="0"/>
              </a:rPr>
              <a:t>GFWC MA Website - updates to the Bylaws and Standing Rules are posted to the website and available for printing</a:t>
            </a:r>
          </a:p>
          <a:p>
            <a:endParaRPr lang="en-US" dirty="0"/>
          </a:p>
        </p:txBody>
      </p:sp>
      <p:pic>
        <p:nvPicPr>
          <p:cNvPr id="4" name="Picture 3" descr="A picture containing clipart, vector graphics&#10;&#10;Description automatically generated">
            <a:extLst>
              <a:ext uri="{FF2B5EF4-FFF2-40B4-BE49-F238E27FC236}">
                <a16:creationId xmlns:a16="http://schemas.microsoft.com/office/drawing/2014/main" id="{6C8CB4F8-1580-4040-8CEE-ED2C9887E1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15700" y="175738"/>
            <a:ext cx="1489557" cy="1475641"/>
          </a:xfrm>
          <a:prstGeom prst="rect">
            <a:avLst/>
          </a:prstGeom>
          <a:noFill/>
          <a:ln>
            <a:noFill/>
          </a:ln>
          <a:effectLst/>
        </p:spPr>
      </p:pic>
      <p:pic>
        <p:nvPicPr>
          <p:cNvPr id="6" name="Picture 5" descr="Text&#10;&#10;Description automatically generated">
            <a:extLst>
              <a:ext uri="{FF2B5EF4-FFF2-40B4-BE49-F238E27FC236}">
                <a16:creationId xmlns:a16="http://schemas.microsoft.com/office/drawing/2014/main" id="{5B81D2A7-E454-4DA5-8616-7DF845511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626" y="5368268"/>
            <a:ext cx="2162900" cy="1214280"/>
          </a:xfrm>
          <a:prstGeom prst="rect">
            <a:avLst/>
          </a:prstGeom>
        </p:spPr>
      </p:pic>
    </p:spTree>
    <p:extLst>
      <p:ext uri="{BB962C8B-B14F-4D97-AF65-F5344CB8AC3E}">
        <p14:creationId xmlns:p14="http://schemas.microsoft.com/office/powerpoint/2010/main" val="195835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p:txBody>
          <a:bodyPr vert="horz" lIns="91440" tIns="45720" rIns="91440" bIns="45720" rtlCol="0" anchor="t">
            <a:noAutofit/>
          </a:bodyPr>
          <a:lstStyle/>
          <a:p>
            <a:r>
              <a:rPr lang="en-US" sz="2800" dirty="0"/>
              <a:t>The Art of Sculpture ~ </a:t>
            </a:r>
            <a:br>
              <a:rPr lang="en-US" sz="2800" dirty="0"/>
            </a:br>
            <a:r>
              <a:rPr lang="en-US" sz="2800" dirty="0"/>
              <a:t>Casting your End of the Year Donations</a:t>
            </a:r>
            <a:br>
              <a:rPr lang="en-US" sz="2800" dirty="0"/>
            </a:br>
            <a:r>
              <a:rPr lang="en-US" sz="2800" dirty="0"/>
              <a:t>Donna Shibley</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2160589"/>
            <a:ext cx="8596668" cy="4408162"/>
          </a:xfrm>
        </p:spPr>
        <p:txBody>
          <a:bodyPr>
            <a:normAutofit lnSpcReduction="10000"/>
          </a:bodyPr>
          <a:lstStyle/>
          <a:p>
            <a:pPr marL="274320" lvl="2"/>
            <a:r>
              <a:rPr lang="en-US" sz="2200" b="1" dirty="0">
                <a:latin typeface="Century Gothic" panose="020B0502020202020204" pitchFamily="34" charset="0"/>
              </a:rPr>
              <a:t>GFWC Massachusetts State Focus Areas</a:t>
            </a:r>
          </a:p>
          <a:p>
            <a:pPr marL="731520" lvl="3"/>
            <a:r>
              <a:rPr lang="en-US" sz="2200" b="1" dirty="0">
                <a:latin typeface="Century Gothic" panose="020B0502020202020204" pitchFamily="34" charset="0"/>
              </a:rPr>
              <a:t>Headquarters Fund</a:t>
            </a:r>
          </a:p>
          <a:p>
            <a:pPr marL="731520" lvl="3"/>
            <a:r>
              <a:rPr lang="en-US" sz="2200" b="1" dirty="0">
                <a:latin typeface="Century Gothic" panose="020B0502020202020204" pitchFamily="34" charset="0"/>
              </a:rPr>
              <a:t>Memorial Forest Fund</a:t>
            </a:r>
          </a:p>
          <a:p>
            <a:pPr marL="731520" lvl="3"/>
            <a:r>
              <a:rPr lang="en-US" sz="2200" b="1" dirty="0">
                <a:latin typeface="Century Gothic" panose="020B0502020202020204" pitchFamily="34" charset="0"/>
              </a:rPr>
              <a:t>President’s Focus ~ </a:t>
            </a:r>
            <a:r>
              <a:rPr lang="en-US" sz="2200" b="1" dirty="0">
                <a:effectLst/>
                <a:latin typeface="Century Gothic" panose="020B0502020202020204" pitchFamily="34" charset="0"/>
                <a:ea typeface="Calibri" panose="020F0502020204030204" pitchFamily="34" charset="0"/>
                <a:cs typeface="Times New Roman" panose="02020603050405020304" pitchFamily="18" charset="0"/>
              </a:rPr>
              <a:t>GFWC Domestic Violence Club Grants</a:t>
            </a:r>
            <a:endParaRPr lang="en-US" sz="2200" b="1" dirty="0">
              <a:latin typeface="Century Gothic" panose="020B0502020202020204" pitchFamily="34" charset="0"/>
            </a:endParaRPr>
          </a:p>
          <a:p>
            <a:pPr marL="731520" lvl="3"/>
            <a:r>
              <a:rPr lang="en-US" sz="2200" b="1" dirty="0">
                <a:latin typeface="Century Gothic" panose="020B0502020202020204" pitchFamily="34" charset="0"/>
              </a:rPr>
              <a:t>Director of Junior Clubs Focus ~ </a:t>
            </a:r>
            <a:r>
              <a:rPr lang="en-US" sz="2200" b="1" dirty="0">
                <a:effectLst/>
                <a:latin typeface="Century Gothic" panose="020B0502020202020204" pitchFamily="34" charset="0"/>
                <a:ea typeface="Calibri" panose="020F0502020204030204" pitchFamily="34" charset="0"/>
                <a:cs typeface="Times New Roman" panose="02020603050405020304" pitchFamily="18" charset="0"/>
              </a:rPr>
              <a:t>Advocates for Children</a:t>
            </a:r>
            <a:endParaRPr lang="en-US" sz="2200" b="1" dirty="0">
              <a:latin typeface="Century Gothic" panose="020B0502020202020204" pitchFamily="34" charset="0"/>
            </a:endParaRPr>
          </a:p>
          <a:p>
            <a:pPr marL="274320" lvl="2"/>
            <a:r>
              <a:rPr lang="en-US" sz="2200" b="1" dirty="0">
                <a:latin typeface="Century Gothic" panose="020B0502020202020204" pitchFamily="34" charset="0"/>
              </a:rPr>
              <a:t>GFWC Massachusetts Scholarships</a:t>
            </a:r>
          </a:p>
          <a:p>
            <a:pPr marL="731520" lvl="3"/>
            <a:r>
              <a:rPr lang="en-US" sz="2200" b="1" dirty="0">
                <a:latin typeface="Century Gothic" panose="020B0502020202020204" pitchFamily="34" charset="0"/>
              </a:rPr>
              <a:t>Scholarships funded by our clubs and </a:t>
            </a:r>
            <a:r>
              <a:rPr lang="en-US" sz="2200" b="1" dirty="0" err="1">
                <a:latin typeface="Century Gothic" panose="020B0502020202020204" pitchFamily="34" charset="0"/>
              </a:rPr>
              <a:t>clubmembers</a:t>
            </a:r>
            <a:endParaRPr lang="en-US" sz="2200" b="1" dirty="0">
              <a:latin typeface="Century Gothic" panose="020B0502020202020204" pitchFamily="34" charset="0"/>
            </a:endParaRPr>
          </a:p>
          <a:p>
            <a:pPr marL="274320" lvl="2"/>
            <a:r>
              <a:rPr lang="en-US" sz="2200" b="1" dirty="0">
                <a:latin typeface="Century Gothic" panose="020B0502020202020204" pitchFamily="34" charset="0"/>
              </a:rPr>
              <a:t>GFWC Affiliates ~ National Emphasis Areas</a:t>
            </a:r>
          </a:p>
          <a:p>
            <a:pPr marL="274320" lvl="2"/>
            <a:r>
              <a:rPr lang="en-US" sz="2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Club Contribution Deadline is December 31, 2021</a:t>
            </a:r>
          </a:p>
          <a:p>
            <a:pPr marL="274320" lvl="2"/>
            <a:endParaRPr lang="en-US" sz="1800" dirty="0"/>
          </a:p>
          <a:p>
            <a:pPr marL="274320" lvl="2"/>
            <a:endParaRPr lang="en-US" sz="1800" dirty="0"/>
          </a:p>
          <a:p>
            <a:pPr marL="914400" lvl="2" indent="0">
              <a:buNone/>
            </a:pPr>
            <a:endParaRPr lang="en-US" dirty="0"/>
          </a:p>
        </p:txBody>
      </p:sp>
      <p:pic>
        <p:nvPicPr>
          <p:cNvPr id="4" name="Picture 3" descr="Young Woman Sculptor Making Sculpture with Hammer and Chisel, Creative Hobby or Profession Cartoon Style Vector Illustration Isolated on White Background. - 148541863">
            <a:extLst>
              <a:ext uri="{FF2B5EF4-FFF2-40B4-BE49-F238E27FC236}">
                <a16:creationId xmlns:a16="http://schemas.microsoft.com/office/drawing/2014/main" id="{F34B3023-0B4F-4934-B18E-3CAA472FD8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349" y="106456"/>
            <a:ext cx="1846835" cy="1420457"/>
          </a:xfrm>
          <a:prstGeom prst="rect">
            <a:avLst/>
          </a:prstGeom>
          <a:noFill/>
          <a:ln>
            <a:noFill/>
          </a:ln>
        </p:spPr>
      </p:pic>
      <p:pic>
        <p:nvPicPr>
          <p:cNvPr id="7" name="Picture 6" descr="A picture containing text&#10;&#10;Description automatically generated">
            <a:extLst>
              <a:ext uri="{FF2B5EF4-FFF2-40B4-BE49-F238E27FC236}">
                <a16:creationId xmlns:a16="http://schemas.microsoft.com/office/drawing/2014/main" id="{493E3500-84F6-4A70-807D-FA8D80DD1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694" y="2914757"/>
            <a:ext cx="2731680" cy="3563831"/>
          </a:xfrm>
          <a:prstGeom prst="rect">
            <a:avLst/>
          </a:prstGeom>
        </p:spPr>
      </p:pic>
    </p:spTree>
    <p:extLst>
      <p:ext uri="{BB962C8B-B14F-4D97-AF65-F5344CB8AC3E}">
        <p14:creationId xmlns:p14="http://schemas.microsoft.com/office/powerpoint/2010/main" val="354457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p:txBody>
          <a:bodyPr vert="horz" lIns="91440" tIns="45720" rIns="91440" bIns="45720" rtlCol="0" anchor="t">
            <a:noAutofit/>
          </a:bodyPr>
          <a:lstStyle/>
          <a:p>
            <a:r>
              <a:rPr lang="en-US" sz="2800" dirty="0"/>
              <a:t>The Art of Sculpture ~ </a:t>
            </a:r>
            <a:br>
              <a:rPr lang="en-US" sz="2800" dirty="0"/>
            </a:br>
            <a:r>
              <a:rPr lang="en-US" sz="2800" dirty="0"/>
              <a:t>Sculpting the Next Administration</a:t>
            </a:r>
            <a:br>
              <a:rPr lang="en-US" sz="2800" dirty="0"/>
            </a:br>
            <a:r>
              <a:rPr lang="en-US" sz="2800" dirty="0"/>
              <a:t>from Sheila Shea, presented by Darlene Coutu</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2160589"/>
            <a:ext cx="8596668" cy="4401958"/>
          </a:xfrm>
        </p:spPr>
        <p:txBody>
          <a:bodyPr/>
          <a:lstStyle/>
          <a:p>
            <a:pPr marL="0" marR="0">
              <a:spcBef>
                <a:spcPts val="0"/>
              </a:spcBef>
              <a:spcAft>
                <a:spcPts val="0"/>
              </a:spcAft>
              <a:tabLst>
                <a:tab pos="4907915" algn="l"/>
              </a:tabLst>
            </a:pPr>
            <a:r>
              <a:rPr lang="en-US" sz="2000" b="1" dirty="0">
                <a:solidFill>
                  <a:srgbClr val="000000"/>
                </a:solidFill>
                <a:effectLst/>
                <a:latin typeface="Century Gothic" panose="020B0502020202020204" pitchFamily="34" charset="0"/>
                <a:ea typeface="Times" panose="02020603050405020304" pitchFamily="18" charset="0"/>
                <a:cs typeface="Calibri" panose="020F0502020204030204" pitchFamily="34" charset="0"/>
              </a:rPr>
              <a:t>Endorsements for Candidates for Office for the 2022-2024 administration are due to Nominating Committee Chairman Sheila Shea</a:t>
            </a:r>
          </a:p>
          <a:p>
            <a:pPr marL="0" marR="0">
              <a:spcBef>
                <a:spcPts val="0"/>
              </a:spcBef>
              <a:spcAft>
                <a:spcPts val="0"/>
              </a:spcAft>
              <a:tabLst>
                <a:tab pos="4907915" algn="l"/>
              </a:tabLst>
            </a:pPr>
            <a:endParaRPr lang="en-US" sz="2000" b="1" dirty="0">
              <a:solidFill>
                <a:srgbClr val="000000"/>
              </a:solidFill>
              <a:effectLst/>
              <a:latin typeface="Century Gothic" panose="020B0502020202020204" pitchFamily="34" charset="0"/>
              <a:ea typeface="Times" panose="02020603050405020304" pitchFamily="18" charset="0"/>
              <a:cs typeface="Calibri" panose="020F0502020204030204" pitchFamily="34" charset="0"/>
            </a:endParaRPr>
          </a:p>
          <a:p>
            <a:pPr marL="0" marR="0">
              <a:spcBef>
                <a:spcPts val="0"/>
              </a:spcBef>
              <a:spcAft>
                <a:spcPts val="0"/>
              </a:spcAft>
              <a:tabLst>
                <a:tab pos="4907915" algn="l"/>
              </a:tabLst>
            </a:pPr>
            <a:r>
              <a:rPr lang="en-US" sz="2000" b="1" dirty="0">
                <a:solidFill>
                  <a:srgbClr val="000000"/>
                </a:solidFill>
                <a:effectLst/>
                <a:latin typeface="Century Gothic" panose="020B0502020202020204" pitchFamily="34" charset="0"/>
                <a:ea typeface="Times" panose="02020603050405020304" pitchFamily="18" charset="0"/>
                <a:cs typeface="Calibri" panose="020F0502020204030204" pitchFamily="34" charset="0"/>
              </a:rPr>
              <a:t>October 1, 2021 deadline.  </a:t>
            </a:r>
          </a:p>
          <a:p>
            <a:pPr marL="0" marR="0">
              <a:spcBef>
                <a:spcPts val="0"/>
              </a:spcBef>
              <a:spcAft>
                <a:spcPts val="0"/>
              </a:spcAft>
              <a:tabLst>
                <a:tab pos="4907915" algn="l"/>
              </a:tabLst>
            </a:pPr>
            <a:endParaRPr lang="en-US" sz="2000" b="1" dirty="0">
              <a:solidFill>
                <a:srgbClr val="000000"/>
              </a:solidFill>
              <a:effectLst/>
              <a:latin typeface="Century Gothic" panose="020B0502020202020204" pitchFamily="34" charset="0"/>
              <a:ea typeface="Times" panose="02020603050405020304" pitchFamily="18" charset="0"/>
              <a:cs typeface="Calibri" panose="020F0502020204030204" pitchFamily="34" charset="0"/>
            </a:endParaRPr>
          </a:p>
          <a:p>
            <a:pPr marL="0" marR="0">
              <a:spcBef>
                <a:spcPts val="0"/>
              </a:spcBef>
              <a:spcAft>
                <a:spcPts val="0"/>
              </a:spcAft>
              <a:tabLst>
                <a:tab pos="4907915" algn="l"/>
              </a:tabLst>
            </a:pPr>
            <a:r>
              <a:rPr lang="en-US" sz="2000" b="1" dirty="0">
                <a:solidFill>
                  <a:srgbClr val="000000"/>
                </a:solidFill>
                <a:effectLst/>
                <a:latin typeface="Century Gothic" panose="020B0502020202020204" pitchFamily="34" charset="0"/>
                <a:ea typeface="Times" panose="02020603050405020304" pitchFamily="18" charset="0"/>
                <a:cs typeface="Calibri" panose="020F0502020204030204" pitchFamily="34" charset="0"/>
              </a:rPr>
              <a:t>Additional information can be found in the GFWC Massachusetts Bylaws, Article XI. Nominations and Elections</a:t>
            </a:r>
          </a:p>
          <a:p>
            <a:pPr marL="0" marR="0">
              <a:spcBef>
                <a:spcPts val="0"/>
              </a:spcBef>
              <a:spcAft>
                <a:spcPts val="0"/>
              </a:spcAft>
              <a:tabLst>
                <a:tab pos="4907915" algn="l"/>
              </a:tabLst>
            </a:pPr>
            <a:endParaRPr lang="en-US" sz="2000" b="1" dirty="0">
              <a:solidFill>
                <a:srgbClr val="000000"/>
              </a:solidFill>
              <a:effectLst/>
              <a:latin typeface="Century Gothic" panose="020B0502020202020204" pitchFamily="34" charset="0"/>
              <a:ea typeface="Times" panose="02020603050405020304" pitchFamily="18" charset="0"/>
              <a:cs typeface="Calibri" panose="020F0502020204030204" pitchFamily="34" charset="0"/>
            </a:endParaRPr>
          </a:p>
          <a:p>
            <a:pPr marL="0" marR="0">
              <a:spcBef>
                <a:spcPts val="0"/>
              </a:spcBef>
              <a:spcAft>
                <a:spcPts val="0"/>
              </a:spcAft>
              <a:tabLst>
                <a:tab pos="4907915" algn="l"/>
              </a:tabLst>
            </a:pPr>
            <a:r>
              <a:rPr lang="en-US" sz="2000" b="1" dirty="0">
                <a:solidFill>
                  <a:srgbClr val="000000"/>
                </a:solidFill>
                <a:latin typeface="Century Gothic" panose="020B0502020202020204" pitchFamily="34" charset="0"/>
                <a:ea typeface="Times" panose="02020603050405020304" pitchFamily="18" charset="0"/>
                <a:cs typeface="Calibri" panose="020F0502020204030204" pitchFamily="34" charset="0"/>
              </a:rPr>
              <a:t>Located on the </a:t>
            </a:r>
            <a:r>
              <a:rPr lang="en-US" sz="2000" b="1" dirty="0">
                <a:solidFill>
                  <a:srgbClr val="000000"/>
                </a:solidFill>
                <a:effectLst/>
                <a:latin typeface="Century Gothic" panose="020B0502020202020204" pitchFamily="34" charset="0"/>
                <a:ea typeface="Times" panose="02020603050405020304" pitchFamily="18" charset="0"/>
                <a:cs typeface="Calibri" panose="020F0502020204030204" pitchFamily="34" charset="0"/>
              </a:rPr>
              <a:t>GFWC MA website at GFWCMA.org/Members/Governing Documents/GFWC MA Bylaws. </a:t>
            </a:r>
          </a:p>
          <a:p>
            <a:pPr marL="0" marR="0">
              <a:spcBef>
                <a:spcPts val="0"/>
              </a:spcBef>
              <a:spcAft>
                <a:spcPts val="0"/>
              </a:spcAft>
              <a:tabLst>
                <a:tab pos="4907915" algn="l"/>
              </a:tabLst>
            </a:pPr>
            <a:endParaRPr lang="en-US" sz="2000" b="1" dirty="0">
              <a:effectLst/>
              <a:latin typeface="Century Gothic" panose="020B0502020202020204" pitchFamily="34" charset="0"/>
              <a:ea typeface="Times" panose="02020603050405020304" pitchFamily="18" charset="0"/>
              <a:cs typeface="Times New Roman" panose="02020603050405020304" pitchFamily="18" charset="0"/>
            </a:endParaRPr>
          </a:p>
          <a:p>
            <a:pPr marL="0" marR="0">
              <a:spcBef>
                <a:spcPts val="0"/>
              </a:spcBef>
              <a:spcAft>
                <a:spcPts val="0"/>
              </a:spcAft>
              <a:tabLst>
                <a:tab pos="4907915" algn="l"/>
              </a:tabLst>
            </a:pPr>
            <a:r>
              <a:rPr lang="en-US" sz="2000" b="1" dirty="0">
                <a:solidFill>
                  <a:srgbClr val="000000"/>
                </a:solidFill>
                <a:effectLst/>
                <a:latin typeface="Century Gothic" panose="020B0502020202020204" pitchFamily="34" charset="0"/>
                <a:ea typeface="Times" panose="02020603050405020304" pitchFamily="18" charset="0"/>
                <a:cs typeface="Calibri" panose="020F0502020204030204" pitchFamily="34" charset="0"/>
              </a:rPr>
              <a:t>For further information, please contact Sheila at </a:t>
            </a:r>
            <a:r>
              <a:rPr lang="en-US" sz="2000" b="1" u="sng" dirty="0">
                <a:solidFill>
                  <a:srgbClr val="000000"/>
                </a:solidFill>
                <a:effectLst/>
                <a:latin typeface="Century Gothic" panose="020B0502020202020204" pitchFamily="34" charset="0"/>
                <a:ea typeface="Times" panose="02020603050405020304" pitchFamily="18" charset="0"/>
                <a:cs typeface="Calibri" panose="020F0502020204030204" pitchFamily="34" charset="0"/>
                <a:hlinkClick r:id="rId2"/>
              </a:rPr>
              <a:t>sheas1972@msn.com</a:t>
            </a:r>
            <a:r>
              <a:rPr lang="en-US" sz="2000" b="1" dirty="0">
                <a:solidFill>
                  <a:srgbClr val="000000"/>
                </a:solidFill>
                <a:effectLst/>
                <a:latin typeface="Century Gothic" panose="020B0502020202020204" pitchFamily="34" charset="0"/>
                <a:ea typeface="Times" panose="02020603050405020304" pitchFamily="18" charset="0"/>
                <a:cs typeface="Calibri" panose="020F0502020204030204" pitchFamily="34" charset="0"/>
              </a:rPr>
              <a:t> </a:t>
            </a:r>
            <a:endParaRPr lang="en-US" sz="2000" b="1" dirty="0">
              <a:effectLst/>
              <a:latin typeface="Century Gothic" panose="020B0502020202020204" pitchFamily="34" charset="0"/>
              <a:ea typeface="Times" panose="02020603050405020304" pitchFamily="18" charset="0"/>
              <a:cs typeface="Times New Roman" panose="02020603050405020304" pitchFamily="18" charset="0"/>
            </a:endParaRPr>
          </a:p>
          <a:p>
            <a:endParaRPr lang="en-US" dirty="0"/>
          </a:p>
        </p:txBody>
      </p:sp>
      <p:pic>
        <p:nvPicPr>
          <p:cNvPr id="5" name="Picture 4" descr="Young Woman Sculptor Making Sculpture with Hammer and Chisel, Creative Hobby or Profession Cartoon Style Vector Illustration Isolated on White Background. - 148541863">
            <a:extLst>
              <a:ext uri="{FF2B5EF4-FFF2-40B4-BE49-F238E27FC236}">
                <a16:creationId xmlns:a16="http://schemas.microsoft.com/office/drawing/2014/main" id="{ED1F8FB3-E83D-4B27-9F71-4E879C1C89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7167" y="0"/>
            <a:ext cx="1846835" cy="1420457"/>
          </a:xfrm>
          <a:prstGeom prst="rect">
            <a:avLst/>
          </a:prstGeom>
          <a:noFill/>
          <a:ln>
            <a:noFill/>
          </a:ln>
        </p:spPr>
      </p:pic>
      <p:pic>
        <p:nvPicPr>
          <p:cNvPr id="7" name="Picture 6" descr="A picture containing text&#10;&#10;Description automatically generated">
            <a:extLst>
              <a:ext uri="{FF2B5EF4-FFF2-40B4-BE49-F238E27FC236}">
                <a16:creationId xmlns:a16="http://schemas.microsoft.com/office/drawing/2014/main" id="{E9DDA40B-069D-4365-A37C-6B1ECBC97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002" y="4592639"/>
            <a:ext cx="2419350" cy="1885950"/>
          </a:xfrm>
          <a:prstGeom prst="rect">
            <a:avLst/>
          </a:prstGeom>
        </p:spPr>
      </p:pic>
    </p:spTree>
    <p:extLst>
      <p:ext uri="{BB962C8B-B14F-4D97-AF65-F5344CB8AC3E}">
        <p14:creationId xmlns:p14="http://schemas.microsoft.com/office/powerpoint/2010/main" val="319769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58B3D-6529-4BA7-B703-98F7FBF2C497}"/>
              </a:ext>
            </a:extLst>
          </p:cNvPr>
          <p:cNvSpPr>
            <a:spLocks noGrp="1"/>
          </p:cNvSpPr>
          <p:nvPr>
            <p:ph type="title"/>
          </p:nvPr>
        </p:nvSpPr>
        <p:spPr/>
        <p:txBody>
          <a:bodyPr/>
          <a:lstStyle/>
          <a:p>
            <a:pPr algn="ctr"/>
            <a:r>
              <a:rPr lang="en-US" dirty="0"/>
              <a:t>The End</a:t>
            </a:r>
          </a:p>
        </p:txBody>
      </p:sp>
      <p:pic>
        <p:nvPicPr>
          <p:cNvPr id="5" name="Content Placeholder 4" descr="A picture containing curtain, furniture, red&#10;&#10;Description automatically generated">
            <a:extLst>
              <a:ext uri="{FF2B5EF4-FFF2-40B4-BE49-F238E27FC236}">
                <a16:creationId xmlns:a16="http://schemas.microsoft.com/office/drawing/2014/main" id="{4126F8AE-F343-4373-8132-0092789954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8607" y="1270000"/>
            <a:ext cx="5414121" cy="5414121"/>
          </a:xfrm>
        </p:spPr>
      </p:pic>
    </p:spTree>
    <p:extLst>
      <p:ext uri="{BB962C8B-B14F-4D97-AF65-F5344CB8AC3E}">
        <p14:creationId xmlns:p14="http://schemas.microsoft.com/office/powerpoint/2010/main" val="378697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p:txBody>
          <a:bodyPr vert="horz" lIns="91440" tIns="45720" rIns="91440" bIns="45720" rtlCol="0" anchor="t">
            <a:noAutofit/>
          </a:bodyPr>
          <a:lstStyle/>
          <a:p>
            <a:r>
              <a:rPr lang="en-US" sz="2800" dirty="0"/>
              <a:t>The Art of Painting ~ </a:t>
            </a:r>
            <a:br>
              <a:rPr lang="en-US" sz="2800" dirty="0"/>
            </a:br>
            <a:r>
              <a:rPr lang="en-US" sz="2800" dirty="0"/>
              <a:t>Portrait of our GFWC Massachusetts History</a:t>
            </a:r>
            <a:br>
              <a:rPr lang="en-US" sz="2800" dirty="0"/>
            </a:br>
            <a:r>
              <a:rPr lang="en-US" sz="2800" dirty="0"/>
              <a:t>Donna Shibley</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1930400"/>
            <a:ext cx="8802568" cy="4643435"/>
          </a:xfrm>
        </p:spPr>
        <p:txBody>
          <a:bodyPr>
            <a:normAutofit/>
          </a:bodyPr>
          <a:lstStyle/>
          <a:p>
            <a:r>
              <a:rPr lang="en-US" sz="1900" b="1" dirty="0">
                <a:latin typeface="Century Gothic" panose="020B0502020202020204" pitchFamily="34" charset="0"/>
              </a:rPr>
              <a:t>GFWC Massachusetts History</a:t>
            </a:r>
          </a:p>
          <a:p>
            <a:pPr lvl="1"/>
            <a:r>
              <a:rPr lang="en-US" sz="1900" b="1" dirty="0">
                <a:latin typeface="Century Gothic" panose="020B0502020202020204" pitchFamily="34" charset="0"/>
              </a:rPr>
              <a:t>Established in 1893 with Julia Ward Howe as the first State President</a:t>
            </a:r>
          </a:p>
          <a:p>
            <a:r>
              <a:rPr lang="en-US" sz="1900" b="1" dirty="0">
                <a:latin typeface="Century Gothic" panose="020B0502020202020204" pitchFamily="34" charset="0"/>
              </a:rPr>
              <a:t>GFWC Massachusetts Impact</a:t>
            </a:r>
          </a:p>
          <a:p>
            <a:pPr lvl="1"/>
            <a:r>
              <a:rPr lang="en-US" sz="1900" b="1" dirty="0">
                <a:latin typeface="Century Gothic" panose="020B0502020202020204" pitchFamily="34" charset="0"/>
              </a:rPr>
              <a:t>Woodlands (Memorial Forest) purchased in 1949 from the Wayside Inn</a:t>
            </a:r>
          </a:p>
          <a:p>
            <a:pPr lvl="1"/>
            <a:r>
              <a:rPr lang="en-US" sz="1900" b="1" dirty="0">
                <a:latin typeface="Century Gothic" panose="020B0502020202020204" pitchFamily="34" charset="0"/>
              </a:rPr>
              <a:t>Headquarters’ building dedication in 1987</a:t>
            </a:r>
          </a:p>
          <a:p>
            <a:pPr lvl="1"/>
            <a:r>
              <a:rPr lang="en-US" sz="1900" b="1" dirty="0">
                <a:latin typeface="Century Gothic" panose="020B0502020202020204" pitchFamily="34" charset="0"/>
              </a:rPr>
              <a:t>State President’s focus areas</a:t>
            </a:r>
          </a:p>
          <a:p>
            <a:pPr lvl="2"/>
            <a:r>
              <a:rPr lang="en-US" sz="1900" b="1" dirty="0">
                <a:latin typeface="Century Gothic" panose="020B0502020202020204" pitchFamily="34" charset="0"/>
              </a:rPr>
              <a:t>Donations</a:t>
            </a:r>
          </a:p>
          <a:p>
            <a:pPr lvl="2"/>
            <a:r>
              <a:rPr lang="en-US" sz="1900" b="1" dirty="0">
                <a:latin typeface="Century Gothic" panose="020B0502020202020204" pitchFamily="34" charset="0"/>
              </a:rPr>
              <a:t>Causes</a:t>
            </a:r>
          </a:p>
          <a:p>
            <a:pPr lvl="2"/>
            <a:r>
              <a:rPr lang="en-US" sz="1900" b="1" dirty="0">
                <a:latin typeface="Century Gothic" panose="020B0502020202020204" pitchFamily="34" charset="0"/>
              </a:rPr>
              <a:t>The Future</a:t>
            </a:r>
          </a:p>
          <a:p>
            <a:pPr marL="274320" lvl="2" indent="-285750">
              <a:lnSpc>
                <a:spcPct val="110000"/>
              </a:lnSpc>
            </a:pPr>
            <a:r>
              <a:rPr lang="en-US" sz="1900" b="1" dirty="0">
                <a:latin typeface="Century Gothic" panose="020B0502020202020204" pitchFamily="34" charset="0"/>
              </a:rPr>
              <a:t>GFWC Massachusetts Federation Living the Volunteer Spirit</a:t>
            </a:r>
          </a:p>
          <a:p>
            <a:endParaRPr lang="en-US" dirty="0"/>
          </a:p>
        </p:txBody>
      </p:sp>
      <p:pic>
        <p:nvPicPr>
          <p:cNvPr id="6" name="Picture 5" descr="Diagram&#10;&#10;Description automatically generated">
            <a:extLst>
              <a:ext uri="{FF2B5EF4-FFF2-40B4-BE49-F238E27FC236}">
                <a16:creationId xmlns:a16="http://schemas.microsoft.com/office/drawing/2014/main" id="{C025985E-9F5B-41E9-9FA6-2A485A5F3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6628" y="4646645"/>
            <a:ext cx="2147132" cy="1839872"/>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99638CB1-FDBE-4409-8285-CB0760EAE59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8971" y="284164"/>
            <a:ext cx="1380931" cy="1283379"/>
          </a:xfrm>
          <a:prstGeom prst="rect">
            <a:avLst/>
          </a:prstGeom>
          <a:noFill/>
          <a:ln>
            <a:noFill/>
          </a:ln>
          <a:effectLst/>
        </p:spPr>
      </p:pic>
    </p:spTree>
    <p:extLst>
      <p:ext uri="{BB962C8B-B14F-4D97-AF65-F5344CB8AC3E}">
        <p14:creationId xmlns:p14="http://schemas.microsoft.com/office/powerpoint/2010/main" val="398093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a:xfrm>
            <a:off x="677334" y="382137"/>
            <a:ext cx="8596668" cy="1548263"/>
          </a:xfrm>
        </p:spPr>
        <p:txBody>
          <a:bodyPr vert="horz" lIns="91440" tIns="45720" rIns="91440" bIns="45720" rtlCol="0" anchor="t">
            <a:noAutofit/>
          </a:bodyPr>
          <a:lstStyle/>
          <a:p>
            <a:r>
              <a:rPr lang="en-US" sz="2800" dirty="0"/>
              <a:t>The Art of Painting ~ </a:t>
            </a:r>
            <a:br>
              <a:rPr lang="en-US" sz="2800" dirty="0"/>
            </a:br>
            <a:r>
              <a:rPr lang="en-US" sz="2800" dirty="0"/>
              <a:t>Palette of Scholarships</a:t>
            </a:r>
            <a:br>
              <a:rPr lang="en-US" sz="2800" dirty="0"/>
            </a:br>
            <a:r>
              <a:rPr lang="en-US" sz="2800" dirty="0"/>
              <a:t>Lucille Barton</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1791478"/>
            <a:ext cx="8596668" cy="4516015"/>
          </a:xfrm>
        </p:spPr>
        <p:txBody>
          <a:bodyPr>
            <a:noAutofit/>
          </a:bodyPr>
          <a:lstStyle/>
          <a:p>
            <a:r>
              <a:rPr lang="en-US" sz="2400" b="1" i="0" dirty="0">
                <a:solidFill>
                  <a:srgbClr val="000000"/>
                </a:solidFill>
                <a:effectLst/>
                <a:latin typeface="Century Gothic" panose="020B0502020202020204" pitchFamily="34" charset="0"/>
              </a:rPr>
              <a:t>Use the </a:t>
            </a:r>
            <a:r>
              <a:rPr lang="en-US" sz="2400" b="1" dirty="0">
                <a:solidFill>
                  <a:srgbClr val="000000"/>
                </a:solidFill>
                <a:latin typeface="Century Gothic" panose="020B0502020202020204" pitchFamily="34" charset="0"/>
              </a:rPr>
              <a:t>website to find GFWC MA </a:t>
            </a:r>
            <a:r>
              <a:rPr lang="en-US" sz="2400" b="1" i="0" dirty="0">
                <a:solidFill>
                  <a:srgbClr val="000000"/>
                </a:solidFill>
                <a:effectLst/>
                <a:latin typeface="Century Gothic" panose="020B0502020202020204" pitchFamily="34" charset="0"/>
              </a:rPr>
              <a:t>Scholarships </a:t>
            </a:r>
          </a:p>
          <a:p>
            <a:r>
              <a:rPr lang="en-US" sz="2400" b="1" dirty="0">
                <a:solidFill>
                  <a:srgbClr val="000000"/>
                </a:solidFill>
                <a:latin typeface="Century Gothic" panose="020B0502020202020204" pitchFamily="34" charset="0"/>
              </a:rPr>
              <a:t>The deadline for all applications is March 1, 2022.</a:t>
            </a:r>
          </a:p>
          <a:p>
            <a:pPr algn="l"/>
            <a:r>
              <a:rPr lang="en-US" sz="2400" b="1" i="0" dirty="0">
                <a:solidFill>
                  <a:srgbClr val="000000"/>
                </a:solidFill>
                <a:effectLst/>
                <a:latin typeface="Century Gothic" panose="020B0502020202020204" pitchFamily="34" charset="0"/>
              </a:rPr>
              <a:t>Last year a total of 133 applications were received and 19 scholarships with a total funding of $10,950.00 was awarded. In addition, four $1,000.00 scholarships were awarded by the Women’s Italian Club of Boston.</a:t>
            </a:r>
          </a:p>
          <a:p>
            <a:pPr algn="l"/>
            <a:r>
              <a:rPr lang="en-US" sz="2400" b="1" i="0" dirty="0">
                <a:solidFill>
                  <a:srgbClr val="000000"/>
                </a:solidFill>
                <a:effectLst/>
                <a:latin typeface="Century Gothic" panose="020B0502020202020204" pitchFamily="34" charset="0"/>
              </a:rPr>
              <a:t>Club Presidents are asked to reach out to their membership and also to publicize what is available to Massachusetts residents</a:t>
            </a:r>
            <a:r>
              <a:rPr lang="en-US" sz="2000" b="1" i="0" dirty="0">
                <a:solidFill>
                  <a:srgbClr val="000000"/>
                </a:solidFill>
                <a:effectLst/>
                <a:latin typeface="Century Gothic" panose="020B0502020202020204" pitchFamily="34" charset="0"/>
              </a:rPr>
              <a:t>. </a:t>
            </a:r>
            <a:endParaRPr lang="en-US" sz="2000" b="1" dirty="0">
              <a:latin typeface="Century Gothic" panose="020B0502020202020204" pitchFamily="34" charset="0"/>
            </a:endParaRPr>
          </a:p>
        </p:txBody>
      </p:sp>
      <p:pic>
        <p:nvPicPr>
          <p:cNvPr id="4" name="Picture 3" descr="A picture containing text, vector graphics&#10;&#10;Description automatically generated">
            <a:extLst>
              <a:ext uri="{FF2B5EF4-FFF2-40B4-BE49-F238E27FC236}">
                <a16:creationId xmlns:a16="http://schemas.microsoft.com/office/drawing/2014/main" id="{4035D34B-FF62-4AA3-BD4E-B804D53FD8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8971" y="284164"/>
            <a:ext cx="1380931" cy="1283379"/>
          </a:xfrm>
          <a:prstGeom prst="rect">
            <a:avLst/>
          </a:prstGeom>
          <a:noFill/>
          <a:ln>
            <a:noFill/>
          </a:ln>
          <a:effectLst/>
        </p:spPr>
      </p:pic>
      <p:pic>
        <p:nvPicPr>
          <p:cNvPr id="6" name="Picture 5" descr="A graduation cap and a diploma&#10;&#10;Description automatically generated with low confidence">
            <a:extLst>
              <a:ext uri="{FF2B5EF4-FFF2-40B4-BE49-F238E27FC236}">
                <a16:creationId xmlns:a16="http://schemas.microsoft.com/office/drawing/2014/main" id="{D86C10C8-FB40-4A57-9A08-B9EADD6BF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902" y="4727711"/>
            <a:ext cx="2425333" cy="1579782"/>
          </a:xfrm>
          <a:prstGeom prst="rect">
            <a:avLst/>
          </a:prstGeom>
        </p:spPr>
      </p:pic>
    </p:spTree>
    <p:extLst>
      <p:ext uri="{BB962C8B-B14F-4D97-AF65-F5344CB8AC3E}">
        <p14:creationId xmlns:p14="http://schemas.microsoft.com/office/powerpoint/2010/main" val="380241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a:xfrm>
            <a:off x="677334" y="436728"/>
            <a:ext cx="8596668" cy="1282890"/>
          </a:xfrm>
        </p:spPr>
        <p:txBody>
          <a:bodyPr vert="horz" lIns="91440" tIns="45720" rIns="91440" bIns="45720" rtlCol="0" anchor="t">
            <a:noAutofit/>
          </a:bodyPr>
          <a:lstStyle/>
          <a:p>
            <a:r>
              <a:rPr lang="en-US" sz="2800" dirty="0"/>
              <a:t>The Art of Painting ~ </a:t>
            </a:r>
            <a:br>
              <a:rPr lang="en-US" sz="2800" dirty="0"/>
            </a:br>
            <a:r>
              <a:rPr lang="en-US" sz="2800" dirty="0"/>
              <a:t>Palette of Scholarships</a:t>
            </a:r>
            <a:br>
              <a:rPr lang="en-US" sz="2800" dirty="0"/>
            </a:br>
            <a:r>
              <a:rPr lang="en-US" sz="2800" dirty="0"/>
              <a:t>Lucille Barton</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1872182"/>
            <a:ext cx="8596668" cy="4433083"/>
          </a:xfrm>
        </p:spPr>
        <p:txBody>
          <a:bodyPr>
            <a:normAutofit/>
          </a:bodyPr>
          <a:lstStyle/>
          <a:p>
            <a:pPr marL="0" marR="0">
              <a:lnSpc>
                <a:spcPct val="107000"/>
              </a:lnSpc>
              <a:spcBef>
                <a:spcPts val="0"/>
              </a:spcBef>
              <a:spcAft>
                <a:spcPts val="800"/>
              </a:spcAft>
            </a:pPr>
            <a:r>
              <a:rPr lang="en-US" sz="2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Boston City Federation Scholarship </a:t>
            </a:r>
          </a:p>
          <a:p>
            <a:pPr marL="0" marR="0">
              <a:lnSpc>
                <a:spcPct val="107000"/>
              </a:lnSpc>
              <a:spcBef>
                <a:spcPts val="0"/>
              </a:spcBef>
              <a:spcAft>
                <a:spcPts val="800"/>
              </a:spcAft>
            </a:pPr>
            <a:r>
              <a:rPr lang="en-US" sz="2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Business Scholarship</a:t>
            </a:r>
          </a:p>
          <a:p>
            <a:pPr marL="0" marR="0">
              <a:lnSpc>
                <a:spcPct val="107000"/>
              </a:lnSpc>
              <a:spcBef>
                <a:spcPts val="0"/>
              </a:spcBef>
              <a:spcAft>
                <a:spcPts val="800"/>
              </a:spcAft>
            </a:pPr>
            <a:r>
              <a:rPr lang="en-US" sz="2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Communication Disorder/Speech Therapy Scholarship Education-Teaching Scholarship </a:t>
            </a:r>
          </a:p>
          <a:p>
            <a:pPr marL="0" marR="0">
              <a:lnSpc>
                <a:spcPct val="107000"/>
              </a:lnSpc>
              <a:spcBef>
                <a:spcPts val="0"/>
              </a:spcBef>
              <a:spcAft>
                <a:spcPts val="800"/>
              </a:spcAft>
            </a:pPr>
            <a:r>
              <a:rPr lang="en-US" sz="2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International Study Abroad Scholarship </a:t>
            </a:r>
            <a:endParaRPr lang="en-US" sz="20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Julia Ward Howe Scholarship.</a:t>
            </a:r>
          </a:p>
          <a:p>
            <a:pPr marL="0" marR="0">
              <a:lnSpc>
                <a:spcPct val="107000"/>
              </a:lnSpc>
              <a:spcBef>
                <a:spcPts val="0"/>
              </a:spcBef>
              <a:spcAft>
                <a:spcPts val="800"/>
              </a:spcAft>
            </a:pPr>
            <a:r>
              <a:rPr lang="en-US" sz="2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Music Scholarship for an Undergraduate Major in Voice</a:t>
            </a:r>
          </a:p>
          <a:p>
            <a:pPr marL="0" marR="0">
              <a:lnSpc>
                <a:spcPct val="107000"/>
              </a:lnSpc>
              <a:spcBef>
                <a:spcPts val="0"/>
              </a:spcBef>
              <a:spcAft>
                <a:spcPts val="800"/>
              </a:spcAft>
            </a:pPr>
            <a:r>
              <a:rPr lang="en-US" sz="2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Nickels for Notes Music Scholarship </a:t>
            </a:r>
            <a:endParaRPr lang="en-US" sz="20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Pennies for Art Scholarship </a:t>
            </a:r>
            <a:endParaRPr lang="en-US" sz="20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Women's Italian Club of Boston Scholarships (two)</a:t>
            </a:r>
          </a:p>
        </p:txBody>
      </p:sp>
      <p:pic>
        <p:nvPicPr>
          <p:cNvPr id="5" name="Picture 4" descr="A graduation cap and a diploma&#10;&#10;Description automatically generated with low confidence">
            <a:extLst>
              <a:ext uri="{FF2B5EF4-FFF2-40B4-BE49-F238E27FC236}">
                <a16:creationId xmlns:a16="http://schemas.microsoft.com/office/drawing/2014/main" id="{08D5B9C8-1422-49AB-ABAF-F6FC43760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902" y="4727711"/>
            <a:ext cx="2425333" cy="1579782"/>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FA1DE066-59DA-4898-8B41-A2B31B5585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8971" y="284164"/>
            <a:ext cx="1380931" cy="1283379"/>
          </a:xfrm>
          <a:prstGeom prst="rect">
            <a:avLst/>
          </a:prstGeom>
          <a:noFill/>
          <a:ln>
            <a:noFill/>
          </a:ln>
          <a:effectLst/>
        </p:spPr>
      </p:pic>
    </p:spTree>
    <p:extLst>
      <p:ext uri="{BB962C8B-B14F-4D97-AF65-F5344CB8AC3E}">
        <p14:creationId xmlns:p14="http://schemas.microsoft.com/office/powerpoint/2010/main" val="407545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p:txBody>
          <a:bodyPr vert="horz" lIns="91440" tIns="45720" rIns="91440" bIns="45720" rtlCol="0" anchor="t">
            <a:noAutofit/>
          </a:bodyPr>
          <a:lstStyle/>
          <a:p>
            <a:r>
              <a:rPr lang="en-US" sz="2800" dirty="0"/>
              <a:t>The Art of Painting ~ </a:t>
            </a:r>
            <a:br>
              <a:rPr lang="en-US" sz="2800" dirty="0"/>
            </a:br>
            <a:r>
              <a:rPr lang="en-US" sz="2800" dirty="0"/>
              <a:t>Gallery of Scholarship Financial Opportunities</a:t>
            </a:r>
            <a:br>
              <a:rPr lang="en-US" sz="2800" dirty="0"/>
            </a:br>
            <a:r>
              <a:rPr lang="en-US" sz="2800" dirty="0"/>
              <a:t>Lynne Stader</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1930400"/>
            <a:ext cx="8596668" cy="4643435"/>
          </a:xfrm>
        </p:spPr>
        <p:txBody>
          <a:bodyPr>
            <a:normAutofit lnSpcReduction="10000"/>
          </a:bodyPr>
          <a:lstStyle/>
          <a:p>
            <a:r>
              <a:rPr lang="en-US" sz="1700" b="1" dirty="0">
                <a:latin typeface="Century Gothic" panose="020B0502020202020204" pitchFamily="34" charset="0"/>
              </a:rPr>
              <a:t>INVESTING has allowed GFWC Massachusetts to award multiple </a:t>
            </a:r>
            <a:r>
              <a:rPr lang="en-US" sz="1700" b="1" dirty="0">
                <a:solidFill>
                  <a:schemeClr val="accent6">
                    <a:lumMod val="50000"/>
                  </a:schemeClr>
                </a:solidFill>
                <a:latin typeface="Century Gothic" panose="020B0502020202020204" pitchFamily="34" charset="0"/>
              </a:rPr>
              <a:t>Memorial Education Scholarships For Graduate Studies </a:t>
            </a:r>
          </a:p>
          <a:p>
            <a:r>
              <a:rPr lang="en-US" sz="1700" b="1" i="0" dirty="0">
                <a:solidFill>
                  <a:srgbClr val="000000"/>
                </a:solidFill>
                <a:effectLst/>
                <a:latin typeface="Century Gothic" panose="020B0502020202020204" pitchFamily="34" charset="0"/>
              </a:rPr>
              <a:t>In 2021: 15 applications, </a:t>
            </a:r>
            <a:r>
              <a:rPr lang="en-US" sz="1700" b="1" i="0" dirty="0">
                <a:solidFill>
                  <a:srgbClr val="323130"/>
                </a:solidFill>
                <a:effectLst/>
                <a:latin typeface="Century Gothic" panose="020B0502020202020204" pitchFamily="34" charset="0"/>
              </a:rPr>
              <a:t>9 interviewed and 6 scholarships of $5,000 were awarded.</a:t>
            </a:r>
          </a:p>
          <a:p>
            <a:r>
              <a:rPr lang="en-US" sz="1700" b="1" i="0" dirty="0">
                <a:solidFill>
                  <a:srgbClr val="323130"/>
                </a:solidFill>
                <a:effectLst/>
                <a:latin typeface="Century Gothic" panose="020B0502020202020204" pitchFamily="34" charset="0"/>
              </a:rPr>
              <a:t>Mental Health and Public Health are being repeated as focus fields of study for 2022 graduate scholarships. This can include:</a:t>
            </a:r>
          </a:p>
          <a:p>
            <a:pPr marL="742950" lvl="1" indent="-285750" algn="l">
              <a:buFont typeface="Courier New" panose="02070309020205020404" pitchFamily="49" charset="0"/>
              <a:buChar char="o"/>
            </a:pPr>
            <a:r>
              <a:rPr lang="en-US" sz="1700" b="1" i="0" dirty="0">
                <a:solidFill>
                  <a:srgbClr val="323130"/>
                </a:solidFill>
                <a:effectLst/>
                <a:latin typeface="Century Gothic" panose="020B0502020202020204" pitchFamily="34" charset="0"/>
              </a:rPr>
              <a:t>High School Counselor</a:t>
            </a:r>
          </a:p>
          <a:p>
            <a:pPr marL="742950" lvl="1" indent="-285750" algn="l">
              <a:buFont typeface="Courier New" panose="02070309020205020404" pitchFamily="49" charset="0"/>
              <a:buChar char="o"/>
            </a:pPr>
            <a:r>
              <a:rPr lang="en-US" sz="1700" b="1" i="0" dirty="0">
                <a:solidFill>
                  <a:srgbClr val="323130"/>
                </a:solidFill>
                <a:effectLst/>
                <a:latin typeface="Century Gothic" panose="020B0502020202020204" pitchFamily="34" charset="0"/>
              </a:rPr>
              <a:t>Substance Abuse or Trauma Counselor</a:t>
            </a:r>
          </a:p>
          <a:p>
            <a:pPr lvl="1">
              <a:buFont typeface="Courier New" panose="02070309020205020404" pitchFamily="49" charset="0"/>
              <a:buChar char="o"/>
            </a:pPr>
            <a:r>
              <a:rPr lang="en-US" sz="1700" b="1" i="0" dirty="0">
                <a:solidFill>
                  <a:srgbClr val="323130"/>
                </a:solidFill>
                <a:effectLst/>
                <a:latin typeface="Century Gothic" panose="020B0502020202020204" pitchFamily="34" charset="0"/>
              </a:rPr>
              <a:t>Therapist in private practice</a:t>
            </a:r>
            <a:r>
              <a:rPr lang="en-US" sz="1700" b="1" dirty="0">
                <a:solidFill>
                  <a:srgbClr val="323130"/>
                </a:solidFill>
                <a:latin typeface="Century Gothic" panose="020B0502020202020204" pitchFamily="34" charset="0"/>
              </a:rPr>
              <a:t> </a:t>
            </a:r>
          </a:p>
          <a:p>
            <a:pPr lvl="1">
              <a:buFont typeface="Courier New" panose="02070309020205020404" pitchFamily="49" charset="0"/>
              <a:buChar char="o"/>
            </a:pPr>
            <a:r>
              <a:rPr lang="en-US" sz="1700" b="1" dirty="0">
                <a:solidFill>
                  <a:srgbClr val="323130"/>
                </a:solidFill>
                <a:latin typeface="Century Gothic" panose="020B0502020202020204" pitchFamily="34" charset="0"/>
              </a:rPr>
              <a:t>Epidemiology and Infectious Diseases</a:t>
            </a:r>
          </a:p>
          <a:p>
            <a:pPr lvl="1">
              <a:buFont typeface="Courier New" panose="02070309020205020404" pitchFamily="49" charset="0"/>
              <a:buChar char="o"/>
            </a:pPr>
            <a:r>
              <a:rPr lang="en-US" sz="1700" b="1" dirty="0">
                <a:solidFill>
                  <a:srgbClr val="323130"/>
                </a:solidFill>
                <a:latin typeface="Century Gothic" panose="020B0502020202020204" pitchFamily="34" charset="0"/>
              </a:rPr>
              <a:t>Health Administration</a:t>
            </a:r>
          </a:p>
          <a:p>
            <a:pPr lvl="1">
              <a:buFont typeface="Courier New" panose="02070309020205020404" pitchFamily="49" charset="0"/>
              <a:buChar char="o"/>
            </a:pPr>
            <a:r>
              <a:rPr lang="en-US" sz="1700" b="1" dirty="0">
                <a:solidFill>
                  <a:srgbClr val="323130"/>
                </a:solidFill>
                <a:latin typeface="Century Gothic" panose="020B0502020202020204" pitchFamily="34" charset="0"/>
              </a:rPr>
              <a:t>Environmental and Occupational Health </a:t>
            </a:r>
          </a:p>
          <a:p>
            <a:pPr algn="l"/>
            <a:r>
              <a:rPr lang="en-US" sz="1700" b="1" i="0" dirty="0">
                <a:solidFill>
                  <a:srgbClr val="000000"/>
                </a:solidFill>
                <a:effectLst/>
                <a:latin typeface="Century Gothic" panose="020B0502020202020204" pitchFamily="34" charset="0"/>
              </a:rPr>
              <a:t>Help spread the word about these </a:t>
            </a:r>
            <a:r>
              <a:rPr lang="en-US" sz="1700" b="1" i="0" dirty="0">
                <a:solidFill>
                  <a:srgbClr val="323130"/>
                </a:solidFill>
                <a:effectLst/>
                <a:latin typeface="Century Gothic" panose="020B0502020202020204" pitchFamily="34" charset="0"/>
              </a:rPr>
              <a:t>opportunities for financial assistance😊</a:t>
            </a:r>
          </a:p>
          <a:p>
            <a:pPr algn="l"/>
            <a:r>
              <a:rPr lang="en-US" sz="1700" b="1" i="0" dirty="0">
                <a:solidFill>
                  <a:srgbClr val="000000"/>
                </a:solidFill>
                <a:effectLst/>
                <a:latin typeface="Century Gothic" panose="020B0502020202020204" pitchFamily="34" charset="0"/>
              </a:rPr>
              <a:t>posted on our GFWC MA website ~ due to Headquarters March 1</a:t>
            </a:r>
            <a:r>
              <a:rPr lang="en-US" sz="1700" b="1" i="0" baseline="30000" dirty="0">
                <a:solidFill>
                  <a:srgbClr val="000000"/>
                </a:solidFill>
                <a:effectLst/>
                <a:latin typeface="Century Gothic" panose="020B0502020202020204" pitchFamily="34" charset="0"/>
              </a:rPr>
              <a:t>st</a:t>
            </a:r>
            <a:r>
              <a:rPr lang="en-US" sz="1700" b="1" i="0" dirty="0">
                <a:solidFill>
                  <a:srgbClr val="000000"/>
                </a:solidFill>
                <a:effectLst/>
                <a:latin typeface="Century Gothic" panose="020B0502020202020204" pitchFamily="34" charset="0"/>
              </a:rPr>
              <a:t>, 2022.</a:t>
            </a:r>
            <a:endParaRPr lang="en-US" sz="1700" b="1" i="0" dirty="0">
              <a:solidFill>
                <a:srgbClr val="323130"/>
              </a:solidFill>
              <a:effectLst/>
              <a:latin typeface="Century Gothic" panose="020B0502020202020204" pitchFamily="34" charset="0"/>
            </a:endParaRPr>
          </a:p>
          <a:p>
            <a:pPr marL="0" marR="0">
              <a:lnSpc>
                <a:spcPct val="107000"/>
              </a:lnSpc>
              <a:spcBef>
                <a:spcPts val="0"/>
              </a:spcBef>
              <a:spcAft>
                <a:spcPts val="800"/>
              </a:spcAft>
            </a:pPr>
            <a:endParaRPr lang="en-US" sz="18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descr="A graduation cap and a diploma&#10;&#10;Description automatically generated with low confidence">
            <a:extLst>
              <a:ext uri="{FF2B5EF4-FFF2-40B4-BE49-F238E27FC236}">
                <a16:creationId xmlns:a16="http://schemas.microsoft.com/office/drawing/2014/main" id="{2F875039-108A-4F09-81B5-32ECFE2B7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902" y="4727711"/>
            <a:ext cx="2425333" cy="1579782"/>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DBB82D19-FF94-4ABC-B158-D103F8F067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8971" y="284164"/>
            <a:ext cx="1380931" cy="1283379"/>
          </a:xfrm>
          <a:prstGeom prst="rect">
            <a:avLst/>
          </a:prstGeom>
          <a:noFill/>
          <a:ln>
            <a:noFill/>
          </a:ln>
          <a:effectLst/>
        </p:spPr>
      </p:pic>
    </p:spTree>
    <p:extLst>
      <p:ext uri="{BB962C8B-B14F-4D97-AF65-F5344CB8AC3E}">
        <p14:creationId xmlns:p14="http://schemas.microsoft.com/office/powerpoint/2010/main" val="360107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a:xfrm>
            <a:off x="677334" y="365444"/>
            <a:ext cx="8596668" cy="1408765"/>
          </a:xfrm>
        </p:spPr>
        <p:txBody>
          <a:bodyPr vert="horz" lIns="91440" tIns="45720" rIns="91440" bIns="45720" rtlCol="0" anchor="t">
            <a:noAutofit/>
          </a:bodyPr>
          <a:lstStyle/>
          <a:p>
            <a:r>
              <a:rPr lang="en-US" sz="2800" dirty="0"/>
              <a:t>The Art of Theater ~ </a:t>
            </a:r>
            <a:br>
              <a:rPr lang="en-US" sz="2800" dirty="0"/>
            </a:br>
            <a:r>
              <a:rPr lang="en-US" sz="2800" dirty="0"/>
              <a:t>Your Playbook ~ The GFWC MA Manual</a:t>
            </a:r>
            <a:br>
              <a:rPr lang="en-US" sz="2800" dirty="0"/>
            </a:br>
            <a:r>
              <a:rPr lang="en-US" sz="2800" dirty="0"/>
              <a:t>Darlene Coutu</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1774209"/>
            <a:ext cx="8596668" cy="4718347"/>
          </a:xfrm>
        </p:spPr>
        <p:txBody>
          <a:bodyPr>
            <a:normAutofit lnSpcReduction="10000"/>
          </a:bodyPr>
          <a:lstStyle/>
          <a:p>
            <a:pPr algn="l"/>
            <a:r>
              <a:rPr lang="en-US" sz="2200" b="1" i="0" dirty="0">
                <a:solidFill>
                  <a:srgbClr val="000000"/>
                </a:solidFill>
                <a:effectLst/>
                <a:latin typeface="Century Gothic" panose="020B0502020202020204" pitchFamily="34" charset="0"/>
              </a:rPr>
              <a:t>Setting the Scene ~ Where do I start?</a:t>
            </a:r>
          </a:p>
          <a:p>
            <a:pPr algn="l"/>
            <a:r>
              <a:rPr lang="en-US" sz="2200" b="1" i="0" dirty="0">
                <a:solidFill>
                  <a:srgbClr val="000000"/>
                </a:solidFill>
                <a:effectLst/>
                <a:latin typeface="Century Gothic" panose="020B0502020202020204" pitchFamily="34" charset="0"/>
              </a:rPr>
              <a:t>The Scrip ~ Clubs and Club Officers</a:t>
            </a:r>
          </a:p>
          <a:p>
            <a:pPr algn="l"/>
            <a:r>
              <a:rPr lang="en-US" sz="2200" b="1" i="0" dirty="0">
                <a:solidFill>
                  <a:srgbClr val="000000"/>
                </a:solidFill>
                <a:effectLst/>
                <a:latin typeface="Century Gothic" panose="020B0502020202020204" pitchFamily="34" charset="0"/>
              </a:rPr>
              <a:t>The Make-up of your Manual ~ Award-winning State Leaders</a:t>
            </a:r>
          </a:p>
          <a:p>
            <a:pPr algn="l"/>
            <a:r>
              <a:rPr lang="en-US" sz="2200" b="1" i="0" dirty="0">
                <a:solidFill>
                  <a:srgbClr val="000000"/>
                </a:solidFill>
                <a:effectLst/>
                <a:latin typeface="Century Gothic" panose="020B0502020202020204" pitchFamily="34" charset="0"/>
              </a:rPr>
              <a:t>Rehearsal ~ Calendar</a:t>
            </a:r>
          </a:p>
          <a:p>
            <a:pPr algn="l"/>
            <a:r>
              <a:rPr lang="en-US" sz="2200" b="1" i="0" dirty="0">
                <a:solidFill>
                  <a:srgbClr val="000000"/>
                </a:solidFill>
                <a:effectLst/>
                <a:latin typeface="Century Gothic" panose="020B0502020202020204" pitchFamily="34" charset="0"/>
              </a:rPr>
              <a:t>The Cast ~ State Board of Directors</a:t>
            </a:r>
          </a:p>
          <a:p>
            <a:pPr algn="l"/>
            <a:r>
              <a:rPr lang="en-US" sz="2200" b="1" i="0" dirty="0">
                <a:solidFill>
                  <a:srgbClr val="000000"/>
                </a:solidFill>
                <a:effectLst/>
                <a:latin typeface="Century Gothic" panose="020B0502020202020204" pitchFamily="34" charset="0"/>
              </a:rPr>
              <a:t>Act I ~ Articles of Incorporation</a:t>
            </a:r>
          </a:p>
          <a:p>
            <a:pPr algn="l"/>
            <a:r>
              <a:rPr lang="en-US" sz="2200" b="1" i="0" dirty="0">
                <a:solidFill>
                  <a:srgbClr val="000000"/>
                </a:solidFill>
                <a:effectLst/>
                <a:latin typeface="Century Gothic" panose="020B0502020202020204" pitchFamily="34" charset="0"/>
              </a:rPr>
              <a:t>Act II ~ </a:t>
            </a:r>
            <a:r>
              <a:rPr lang="en-US" sz="2200" b="1" i="0" dirty="0" err="1">
                <a:solidFill>
                  <a:srgbClr val="000000"/>
                </a:solidFill>
                <a:effectLst/>
                <a:latin typeface="Century Gothic" panose="020B0502020202020204" pitchFamily="34" charset="0"/>
              </a:rPr>
              <a:t>ByLaws</a:t>
            </a:r>
            <a:r>
              <a:rPr lang="en-US" sz="2200" b="1" i="0" dirty="0">
                <a:solidFill>
                  <a:srgbClr val="000000"/>
                </a:solidFill>
                <a:effectLst/>
                <a:latin typeface="Century Gothic" panose="020B0502020202020204" pitchFamily="34" charset="0"/>
              </a:rPr>
              <a:t>, Standing Rules, Resolutions</a:t>
            </a:r>
          </a:p>
          <a:p>
            <a:pPr algn="l"/>
            <a:r>
              <a:rPr lang="en-US" sz="2200" b="1" i="0" dirty="0">
                <a:solidFill>
                  <a:srgbClr val="000000"/>
                </a:solidFill>
                <a:effectLst/>
                <a:latin typeface="Century Gothic" panose="020B0502020202020204" pitchFamily="34" charset="0"/>
              </a:rPr>
              <a:t>Off Broadway ~ GFWC</a:t>
            </a:r>
          </a:p>
          <a:p>
            <a:pPr algn="l"/>
            <a:r>
              <a:rPr lang="en-US" sz="2200" b="1" i="0" dirty="0">
                <a:solidFill>
                  <a:srgbClr val="000000"/>
                </a:solidFill>
                <a:effectLst/>
                <a:latin typeface="Century Gothic" panose="020B0502020202020204" pitchFamily="34" charset="0"/>
              </a:rPr>
              <a:t>Curtains</a:t>
            </a:r>
          </a:p>
          <a:p>
            <a:pPr algn="l"/>
            <a:r>
              <a:rPr lang="en-US" sz="2200" b="1" i="0" dirty="0">
                <a:solidFill>
                  <a:srgbClr val="000000"/>
                </a:solidFill>
                <a:effectLst/>
                <a:latin typeface="Century Gothic" panose="020B0502020202020204" pitchFamily="34" charset="0"/>
              </a:rPr>
              <a:t>THE END</a:t>
            </a:r>
          </a:p>
          <a:p>
            <a:endParaRPr lang="en-US" dirty="0"/>
          </a:p>
        </p:txBody>
      </p:sp>
      <p:pic>
        <p:nvPicPr>
          <p:cNvPr id="4" name="Picture 3" descr="A black and white image of a person's face&#10;&#10;Description automatically generated with low confidence">
            <a:extLst>
              <a:ext uri="{FF2B5EF4-FFF2-40B4-BE49-F238E27FC236}">
                <a16:creationId xmlns:a16="http://schemas.microsoft.com/office/drawing/2014/main" id="{6F4A8446-365C-4BBA-AF85-1084847F44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91223" y="365445"/>
            <a:ext cx="1384790" cy="1135810"/>
          </a:xfrm>
          <a:prstGeom prst="rect">
            <a:avLst/>
          </a:prstGeom>
          <a:noFill/>
          <a:ln>
            <a:noFill/>
          </a:ln>
          <a:effectLst/>
        </p:spPr>
      </p:pic>
      <p:pic>
        <p:nvPicPr>
          <p:cNvPr id="6" name="Picture 5" descr="A picture containing text&#10;&#10;Description automatically generated">
            <a:extLst>
              <a:ext uri="{FF2B5EF4-FFF2-40B4-BE49-F238E27FC236}">
                <a16:creationId xmlns:a16="http://schemas.microsoft.com/office/drawing/2014/main" id="{801090DE-B020-40BC-B9AC-24610A86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618" y="2622485"/>
            <a:ext cx="3041779" cy="3870070"/>
          </a:xfrm>
          <a:prstGeom prst="rect">
            <a:avLst/>
          </a:prstGeom>
        </p:spPr>
      </p:pic>
    </p:spTree>
    <p:extLst>
      <p:ext uri="{BB962C8B-B14F-4D97-AF65-F5344CB8AC3E}">
        <p14:creationId xmlns:p14="http://schemas.microsoft.com/office/powerpoint/2010/main" val="276101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a:xfrm>
            <a:off x="677334" y="372427"/>
            <a:ext cx="8596668" cy="1557973"/>
          </a:xfrm>
        </p:spPr>
        <p:txBody>
          <a:bodyPr vert="horz" lIns="91440" tIns="45720" rIns="91440" bIns="45720" rtlCol="0" anchor="t">
            <a:noAutofit/>
          </a:bodyPr>
          <a:lstStyle/>
          <a:p>
            <a:r>
              <a:rPr lang="en-US" sz="2800" dirty="0"/>
              <a:t>The Art of Theater ~ </a:t>
            </a:r>
            <a:br>
              <a:rPr lang="en-US" sz="2800" dirty="0"/>
            </a:br>
            <a:r>
              <a:rPr lang="en-US" sz="2800" dirty="0"/>
              <a:t>Choreographing Your Club Fundraising</a:t>
            </a:r>
            <a:br>
              <a:rPr lang="en-US" sz="2800" dirty="0"/>
            </a:br>
            <a:r>
              <a:rPr lang="en-US" sz="2800" dirty="0"/>
              <a:t>Mary Ann Pierce</a:t>
            </a: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1760560"/>
            <a:ext cx="8596668" cy="4517409"/>
          </a:xfrm>
        </p:spPr>
        <p:txBody>
          <a:bodyPr>
            <a:normAutofit/>
          </a:bodyPr>
          <a:lstStyle/>
          <a:p>
            <a:pPr algn="l"/>
            <a:r>
              <a:rPr lang="en-US" sz="2400" b="1" i="0" dirty="0">
                <a:solidFill>
                  <a:srgbClr val="000000"/>
                </a:solidFill>
                <a:effectLst/>
                <a:latin typeface="Century Gothic" panose="020B0502020202020204" pitchFamily="34" charset="0"/>
              </a:rPr>
              <a:t>Ready for a challenge – get your DISCO on.</a:t>
            </a:r>
          </a:p>
          <a:p>
            <a:pPr algn="l"/>
            <a:r>
              <a:rPr lang="en-US" sz="2400" b="1" i="0" dirty="0">
                <a:solidFill>
                  <a:srgbClr val="000000"/>
                </a:solidFill>
                <a:effectLst/>
                <a:latin typeface="Century Gothic" panose="020B0502020202020204" pitchFamily="34" charset="0"/>
              </a:rPr>
              <a:t>Desire to create enthusiasm and JAZZ it up?</a:t>
            </a:r>
          </a:p>
          <a:p>
            <a:pPr algn="l"/>
            <a:r>
              <a:rPr lang="en-US" sz="2400" b="1" i="0" dirty="0">
                <a:solidFill>
                  <a:srgbClr val="000000"/>
                </a:solidFill>
                <a:effectLst/>
                <a:latin typeface="Century Gothic" panose="020B0502020202020204" pitchFamily="34" charset="0"/>
              </a:rPr>
              <a:t>Wish you had a sponsor to cover costs and TAP into other options</a:t>
            </a:r>
          </a:p>
          <a:p>
            <a:pPr algn="l"/>
            <a:r>
              <a:rPr lang="en-US" sz="2400" b="1" i="0" dirty="0">
                <a:solidFill>
                  <a:srgbClr val="000000"/>
                </a:solidFill>
                <a:effectLst/>
                <a:latin typeface="Century Gothic" panose="020B0502020202020204" pitchFamily="34" charset="0"/>
              </a:rPr>
              <a:t>How to invite new members and add to your CHORUS LINE?</a:t>
            </a:r>
          </a:p>
          <a:p>
            <a:pPr algn="l"/>
            <a:r>
              <a:rPr lang="en-US" sz="2400" b="1" i="0" dirty="0">
                <a:solidFill>
                  <a:srgbClr val="000000"/>
                </a:solidFill>
                <a:effectLst/>
                <a:latin typeface="Century Gothic" panose="020B0502020202020204" pitchFamily="34" charset="0"/>
              </a:rPr>
              <a:t>Want to have fun and RUMBA with your event?</a:t>
            </a:r>
          </a:p>
          <a:p>
            <a:r>
              <a:rPr lang="en-US" sz="2400" b="1" i="0" dirty="0">
                <a:solidFill>
                  <a:srgbClr val="000000"/>
                </a:solidFill>
                <a:effectLst/>
                <a:latin typeface="Century Gothic" panose="020B0502020202020204" pitchFamily="34" charset="0"/>
              </a:rPr>
              <a:t>Need </a:t>
            </a:r>
            <a:r>
              <a:rPr lang="en-US" sz="2400" b="1" dirty="0">
                <a:solidFill>
                  <a:srgbClr val="000000"/>
                </a:solidFill>
                <a:latin typeface="Century Gothic" panose="020B0502020202020204" pitchFamily="34" charset="0"/>
              </a:rPr>
              <a:t>funds to LINE UP your goals</a:t>
            </a:r>
            <a:r>
              <a:rPr lang="en-US" sz="2400" b="1" i="0" dirty="0">
                <a:solidFill>
                  <a:srgbClr val="000000"/>
                </a:solidFill>
                <a:effectLst/>
                <a:latin typeface="Century Gothic" panose="020B0502020202020204" pitchFamily="34" charset="0"/>
              </a:rPr>
              <a:t>?</a:t>
            </a:r>
          </a:p>
          <a:p>
            <a:endParaRPr lang="en-US" dirty="0"/>
          </a:p>
        </p:txBody>
      </p:sp>
      <p:pic>
        <p:nvPicPr>
          <p:cNvPr id="5" name="Picture 4">
            <a:extLst>
              <a:ext uri="{FF2B5EF4-FFF2-40B4-BE49-F238E27FC236}">
                <a16:creationId xmlns:a16="http://schemas.microsoft.com/office/drawing/2014/main" id="{37FF46AF-D70C-427C-8660-F9CCCFDA4251}"/>
              </a:ext>
            </a:extLst>
          </p:cNvPr>
          <p:cNvPicPr/>
          <p:nvPr/>
        </p:nvPicPr>
        <p:blipFill>
          <a:blip r:embed="rId2">
            <a:extLst>
              <a:ext uri="{28A0092B-C50C-407E-A947-70E740481C1C}">
                <a14:useLocalDpi xmlns:a14="http://schemas.microsoft.com/office/drawing/2010/main" val="0"/>
              </a:ext>
            </a:extLst>
          </a:blip>
          <a:stretch>
            <a:fillRect/>
          </a:stretch>
        </p:blipFill>
        <p:spPr>
          <a:xfrm>
            <a:off x="8910644" y="4511760"/>
            <a:ext cx="2819400" cy="1619250"/>
          </a:xfrm>
          <a:prstGeom prst="rect">
            <a:avLst/>
          </a:prstGeom>
        </p:spPr>
      </p:pic>
      <p:pic>
        <p:nvPicPr>
          <p:cNvPr id="7" name="Picture 6" descr="A black and white image of a person's face&#10;&#10;Description automatically generated with low confidence">
            <a:extLst>
              <a:ext uri="{FF2B5EF4-FFF2-40B4-BE49-F238E27FC236}">
                <a16:creationId xmlns:a16="http://schemas.microsoft.com/office/drawing/2014/main" id="{C9DCB7A5-2310-40F3-8FB6-C24D3C726B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91223" y="365445"/>
            <a:ext cx="1384790" cy="1135810"/>
          </a:xfrm>
          <a:prstGeom prst="rect">
            <a:avLst/>
          </a:prstGeom>
          <a:noFill/>
          <a:ln>
            <a:noFill/>
          </a:ln>
          <a:effectLst/>
        </p:spPr>
      </p:pic>
    </p:spTree>
    <p:extLst>
      <p:ext uri="{BB962C8B-B14F-4D97-AF65-F5344CB8AC3E}">
        <p14:creationId xmlns:p14="http://schemas.microsoft.com/office/powerpoint/2010/main" val="272356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a:xfrm>
            <a:off x="677334" y="609600"/>
            <a:ext cx="8596668" cy="2130425"/>
          </a:xfrm>
        </p:spPr>
        <p:txBody>
          <a:bodyPr vert="horz" lIns="91440" tIns="45720" rIns="91440" bIns="45720" rtlCol="0" anchor="t">
            <a:noAutofit/>
          </a:bodyPr>
          <a:lstStyle/>
          <a:p>
            <a:r>
              <a:rPr lang="en-US" sz="2800" dirty="0"/>
              <a:t>The Art of Architecture ~ </a:t>
            </a:r>
            <a:br>
              <a:rPr lang="en-US" sz="2800" dirty="0"/>
            </a:br>
            <a:r>
              <a:rPr lang="en-US" sz="2800" dirty="0">
                <a:solidFill>
                  <a:srgbClr val="90C226"/>
                </a:solidFill>
              </a:rPr>
              <a:t>Renovating the </a:t>
            </a:r>
            <a:r>
              <a:rPr lang="en-US" sz="2800" dirty="0"/>
              <a:t>League of Women for </a:t>
            </a:r>
            <a:br>
              <a:rPr lang="en-US" sz="2800" dirty="0"/>
            </a:br>
            <a:r>
              <a:rPr lang="en-US" sz="2800" dirty="0"/>
              <a:t>Community Service Clubhouse </a:t>
            </a:r>
            <a:br>
              <a:rPr lang="en-US" sz="2800" dirty="0"/>
            </a:br>
            <a:r>
              <a:rPr lang="en-US" sz="2800" b="0" i="0" dirty="0">
                <a:solidFill>
                  <a:srgbClr val="90C226"/>
                </a:solidFill>
                <a:effectLst/>
              </a:rPr>
              <a:t>Adrienne Benton and </a:t>
            </a:r>
            <a:r>
              <a:rPr lang="en-US" sz="2800" b="0" i="0" dirty="0" err="1">
                <a:solidFill>
                  <a:srgbClr val="90C226"/>
                </a:solidFill>
                <a:effectLst/>
              </a:rPr>
              <a:t>Kalimah</a:t>
            </a:r>
            <a:r>
              <a:rPr lang="en-US" sz="2800" b="0" i="0" dirty="0">
                <a:solidFill>
                  <a:srgbClr val="90C226"/>
                </a:solidFill>
                <a:effectLst/>
              </a:rPr>
              <a:t> Redd Knight</a:t>
            </a:r>
            <a:endParaRPr lang="en-US" sz="2800" dirty="0">
              <a:solidFill>
                <a:srgbClr val="90C226"/>
              </a:solidFill>
            </a:endParaRPr>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677334" y="2381250"/>
            <a:ext cx="8596668" cy="4224265"/>
          </a:xfrm>
        </p:spPr>
        <p:txBody>
          <a:bodyPr vert="horz" lIns="91440" tIns="45720" rIns="91440" bIns="45720" rtlCol="0" anchor="t">
            <a:noAutofit/>
          </a:bodyPr>
          <a:lstStyle/>
          <a:p>
            <a:pPr algn="l"/>
            <a:r>
              <a:rPr lang="en-US" sz="1900" b="1" i="0" dirty="0">
                <a:solidFill>
                  <a:srgbClr val="000000"/>
                </a:solidFill>
                <a:effectLst/>
                <a:latin typeface="+mj-lt"/>
              </a:rPr>
              <a:t>“The object shall be to undertake such work, educational, charitable, as will benefit the community, and to co-operate with other agencies working for the same end.”</a:t>
            </a:r>
            <a:r>
              <a:rPr lang="en-US" sz="1900" b="0" i="0" dirty="0">
                <a:solidFill>
                  <a:srgbClr val="000000"/>
                </a:solidFill>
                <a:effectLst/>
                <a:latin typeface="+mj-lt"/>
              </a:rPr>
              <a:t> ~ Constitution of the League of Women for Community Service (1920)</a:t>
            </a:r>
          </a:p>
          <a:p>
            <a:pPr algn="l"/>
            <a:r>
              <a:rPr lang="en-US" sz="1900" b="1" i="0" dirty="0">
                <a:solidFill>
                  <a:srgbClr val="000000"/>
                </a:solidFill>
                <a:effectLst/>
                <a:latin typeface="+mj-lt"/>
              </a:rPr>
              <a:t>Capital Campaign</a:t>
            </a:r>
            <a:r>
              <a:rPr lang="en-US" sz="1900" b="1" dirty="0">
                <a:solidFill>
                  <a:srgbClr val="000000"/>
                </a:solidFill>
                <a:latin typeface="+mj-lt"/>
              </a:rPr>
              <a:t> ~ </a:t>
            </a:r>
            <a:r>
              <a:rPr lang="en-US" sz="1900" b="0" i="0" dirty="0">
                <a:solidFill>
                  <a:srgbClr val="000000"/>
                </a:solidFill>
                <a:effectLst/>
                <a:latin typeface="+mj-lt"/>
              </a:rPr>
              <a:t>The LWCS (The League) has received a matching grant from the Massachusetts Historical Commission to support the performance of an Existing Conditions and Feasibility Study for the restoration of 558 Massachusetts Ave. Spencer, Sullivan &amp; Vogt is the architecture firm retained to perform the study. Upon completion of the study The League will begin  their capital campaign to support the restoration of this historic building.</a:t>
            </a:r>
          </a:p>
          <a:p>
            <a:r>
              <a:rPr lang="en-US" sz="1900" b="0" i="0" dirty="0">
                <a:solidFill>
                  <a:srgbClr val="000000"/>
                </a:solidFill>
                <a:effectLst/>
                <a:latin typeface="+mj-lt"/>
              </a:rPr>
              <a:t>The League continues its civic and social activities and is positioned to continue its impact throughout the 21st century.</a:t>
            </a:r>
            <a:endParaRPr lang="en-US" sz="1900" dirty="0">
              <a:latin typeface="+mj-lt"/>
            </a:endParaRPr>
          </a:p>
        </p:txBody>
      </p:sp>
      <p:pic>
        <p:nvPicPr>
          <p:cNvPr id="1028" name="Picture 4">
            <a:extLst>
              <a:ext uri="{FF2B5EF4-FFF2-40B4-BE49-F238E27FC236}">
                <a16:creationId xmlns:a16="http://schemas.microsoft.com/office/drawing/2014/main" id="{60240D5A-B87B-402F-BCBA-2A37D8C3A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113" y="4368798"/>
            <a:ext cx="3473347" cy="2389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a:extLst>
              <a:ext uri="{FF2B5EF4-FFF2-40B4-BE49-F238E27FC236}">
                <a16:creationId xmlns:a16="http://schemas.microsoft.com/office/drawing/2014/main" id="{7FF91195-C393-431F-A007-BB62FAFF53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535" y="609599"/>
            <a:ext cx="1175658" cy="1320800"/>
          </a:xfrm>
          <a:prstGeom prst="rect">
            <a:avLst/>
          </a:prstGeom>
          <a:noFill/>
          <a:ln>
            <a:noFill/>
          </a:ln>
          <a:effectLst/>
        </p:spPr>
      </p:pic>
    </p:spTree>
    <p:extLst>
      <p:ext uri="{BB962C8B-B14F-4D97-AF65-F5344CB8AC3E}">
        <p14:creationId xmlns:p14="http://schemas.microsoft.com/office/powerpoint/2010/main" val="89474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050C-C0ED-43F3-BBDF-DD04A58DEA06}"/>
              </a:ext>
            </a:extLst>
          </p:cNvPr>
          <p:cNvSpPr>
            <a:spLocks noGrp="1"/>
          </p:cNvSpPr>
          <p:nvPr>
            <p:ph type="title"/>
          </p:nvPr>
        </p:nvSpPr>
        <p:spPr/>
        <p:txBody>
          <a:bodyPr vert="horz" lIns="91440" tIns="45720" rIns="91440" bIns="45720" rtlCol="0" anchor="t">
            <a:noAutofit/>
          </a:bodyPr>
          <a:lstStyle/>
          <a:p>
            <a:r>
              <a:rPr lang="en-US" sz="2800"/>
              <a:t>The Art of Architecture ~ </a:t>
            </a:r>
            <a:br>
              <a:rPr lang="en-US" sz="2800"/>
            </a:br>
            <a:r>
              <a:rPr lang="en-US" sz="2800"/>
              <a:t>Constructing our Women’s History and Resource Center (WHRC) History Laurie LaBrecque</a:t>
            </a:r>
            <a:endParaRPr lang="en-US" sz="2800" dirty="0"/>
          </a:p>
        </p:txBody>
      </p:sp>
      <p:sp>
        <p:nvSpPr>
          <p:cNvPr id="3" name="Content Placeholder 2">
            <a:extLst>
              <a:ext uri="{FF2B5EF4-FFF2-40B4-BE49-F238E27FC236}">
                <a16:creationId xmlns:a16="http://schemas.microsoft.com/office/drawing/2014/main" id="{39538095-A915-488C-94CA-8041D705989C}"/>
              </a:ext>
            </a:extLst>
          </p:cNvPr>
          <p:cNvSpPr>
            <a:spLocks noGrp="1"/>
          </p:cNvSpPr>
          <p:nvPr>
            <p:ph idx="1"/>
          </p:nvPr>
        </p:nvSpPr>
        <p:spPr>
          <a:xfrm>
            <a:off x="570527" y="1930400"/>
            <a:ext cx="9228565" cy="4768849"/>
          </a:xfrm>
        </p:spPr>
        <p:txBody>
          <a:bodyPr>
            <a:normAutofit fontScale="85000" lnSpcReduction="10000"/>
          </a:bodyPr>
          <a:lstStyle/>
          <a:p>
            <a:pPr algn="l"/>
            <a:r>
              <a:rPr lang="en-US" sz="1900" b="1" dirty="0">
                <a:solidFill>
                  <a:srgbClr val="000000"/>
                </a:solidFill>
                <a:latin typeface="+mj-lt"/>
              </a:rPr>
              <a:t>C</a:t>
            </a:r>
            <a:r>
              <a:rPr lang="en-US" sz="1900" b="1" i="0" dirty="0">
                <a:solidFill>
                  <a:srgbClr val="000000"/>
                </a:solidFill>
                <a:effectLst/>
                <a:latin typeface="+mj-lt"/>
              </a:rPr>
              <a:t>elebrates women leaders of the past.</a:t>
            </a:r>
          </a:p>
          <a:p>
            <a:pPr algn="l"/>
            <a:r>
              <a:rPr lang="en-US" sz="1900" b="1" dirty="0">
                <a:solidFill>
                  <a:srgbClr val="000000"/>
                </a:solidFill>
                <a:latin typeface="+mj-lt"/>
              </a:rPr>
              <a:t>C</a:t>
            </a:r>
            <a:r>
              <a:rPr lang="en-US" sz="1900" b="1" i="0" dirty="0">
                <a:solidFill>
                  <a:srgbClr val="000000"/>
                </a:solidFill>
                <a:effectLst/>
                <a:latin typeface="+mj-lt"/>
              </a:rPr>
              <a:t>onserves the ongoing story of accomplishments of current individual women and group efforts – including those of your own club.</a:t>
            </a:r>
          </a:p>
          <a:p>
            <a:pPr algn="l"/>
            <a:r>
              <a:rPr lang="en-US" sz="1900" b="1" dirty="0">
                <a:solidFill>
                  <a:srgbClr val="000000"/>
                </a:solidFill>
                <a:latin typeface="+mj-lt"/>
              </a:rPr>
              <a:t>S</a:t>
            </a:r>
            <a:r>
              <a:rPr lang="en-US" sz="1900" b="1" i="0" dirty="0">
                <a:solidFill>
                  <a:srgbClr val="000000"/>
                </a:solidFill>
                <a:effectLst/>
                <a:latin typeface="+mj-lt"/>
              </a:rPr>
              <a:t>upports the GFWC WHRC where one can find documents and stories of the women who have advanced the leadership and rights of us all.</a:t>
            </a:r>
          </a:p>
          <a:p>
            <a:pPr marL="0" indent="0" algn="l">
              <a:buNone/>
            </a:pPr>
            <a:r>
              <a:rPr lang="en-US" sz="1900" b="1" i="0" dirty="0">
                <a:solidFill>
                  <a:srgbClr val="0070C0"/>
                </a:solidFill>
                <a:effectLst/>
                <a:latin typeface="+mj-lt"/>
              </a:rPr>
              <a:t>Here’s what we can all do all the time:</a:t>
            </a:r>
          </a:p>
          <a:p>
            <a:pPr algn="l"/>
            <a:r>
              <a:rPr lang="en-US" sz="1900" b="1" i="0" dirty="0">
                <a:solidFill>
                  <a:srgbClr val="000000"/>
                </a:solidFill>
                <a:effectLst/>
                <a:latin typeface="+mj-lt"/>
              </a:rPr>
              <a:t>Connect with, support and participate with your local Historical Society. Find out what resources they have which highlight women's history or a woman leader in your locale.</a:t>
            </a:r>
          </a:p>
          <a:p>
            <a:pPr algn="l"/>
            <a:r>
              <a:rPr lang="en-US" sz="1900" b="1" i="0" dirty="0">
                <a:solidFill>
                  <a:srgbClr val="000000"/>
                </a:solidFill>
                <a:effectLst/>
                <a:latin typeface="+mj-lt"/>
              </a:rPr>
              <a:t>Encourage preservation of historic properties.</a:t>
            </a:r>
          </a:p>
          <a:p>
            <a:pPr algn="l"/>
            <a:r>
              <a:rPr lang="en-US" sz="1900" b="1" dirty="0">
                <a:solidFill>
                  <a:srgbClr val="000000"/>
                </a:solidFill>
                <a:latin typeface="+mj-lt"/>
              </a:rPr>
              <a:t>S</a:t>
            </a:r>
            <a:r>
              <a:rPr lang="en-US" sz="1900" b="1" i="0" dirty="0">
                <a:solidFill>
                  <a:srgbClr val="000000"/>
                </a:solidFill>
                <a:effectLst/>
                <a:latin typeface="+mj-lt"/>
              </a:rPr>
              <a:t>upport the MA GFWC Headquarters Building in Sudbury. Donate. Hold a meeting there.</a:t>
            </a:r>
          </a:p>
          <a:p>
            <a:pPr algn="l"/>
            <a:r>
              <a:rPr lang="en-US" sz="1900" b="1" i="0" dirty="0">
                <a:solidFill>
                  <a:srgbClr val="000000"/>
                </a:solidFill>
                <a:effectLst/>
                <a:latin typeface="+mj-lt"/>
              </a:rPr>
              <a:t>Organize a club outing to an historic property, Wha</a:t>
            </a:r>
            <a:r>
              <a:rPr lang="en-US" sz="1900" b="1" dirty="0">
                <a:solidFill>
                  <a:srgbClr val="000000"/>
                </a:solidFill>
                <a:latin typeface="+mj-lt"/>
              </a:rPr>
              <a:t>t </a:t>
            </a:r>
            <a:r>
              <a:rPr lang="en-US" sz="1900" b="1" i="0" dirty="0">
                <a:solidFill>
                  <a:srgbClr val="000000"/>
                </a:solidFill>
                <a:effectLst/>
                <a:latin typeface="+mj-lt"/>
              </a:rPr>
              <a:t>role did women have in its history.</a:t>
            </a:r>
          </a:p>
          <a:p>
            <a:pPr algn="l"/>
            <a:r>
              <a:rPr lang="en-US" sz="1900" b="1" i="0" dirty="0">
                <a:solidFill>
                  <a:srgbClr val="000000"/>
                </a:solidFill>
                <a:effectLst/>
                <a:latin typeface="+mj-lt"/>
              </a:rPr>
              <a:t>Work on your own club's history. Who were the founders and why did they start your club?</a:t>
            </a:r>
          </a:p>
          <a:p>
            <a:pPr algn="l"/>
            <a:r>
              <a:rPr lang="en-US" sz="1900" b="1" i="0" dirty="0">
                <a:solidFill>
                  <a:srgbClr val="000000"/>
                </a:solidFill>
                <a:effectLst/>
                <a:latin typeface="+mj-lt"/>
              </a:rPr>
              <a:t>Start a document preserving your ongoing story. Celebrate your leaders, past and present.</a:t>
            </a:r>
          </a:p>
          <a:p>
            <a:pPr algn="l"/>
            <a:r>
              <a:rPr lang="en-US" sz="1900" b="1" i="0" dirty="0">
                <a:solidFill>
                  <a:srgbClr val="000000"/>
                </a:solidFill>
                <a:effectLst/>
                <a:latin typeface="+mj-lt"/>
              </a:rPr>
              <a:t>Look through club records. Educate current members on impactful past projects</a:t>
            </a:r>
            <a:r>
              <a:rPr lang="en-US" b="0" i="0" dirty="0">
                <a:solidFill>
                  <a:srgbClr val="000000"/>
                </a:solidFill>
                <a:effectLst/>
                <a:latin typeface="Times New Roman" panose="02020603050405020304" pitchFamily="18" charset="0"/>
              </a:rPr>
              <a:t>.</a:t>
            </a:r>
          </a:p>
          <a:p>
            <a:endParaRPr lang="en-US" dirty="0"/>
          </a:p>
        </p:txBody>
      </p:sp>
      <p:pic>
        <p:nvPicPr>
          <p:cNvPr id="5" name="Picture 4" descr="Icon&#10;&#10;Description automatically generated">
            <a:extLst>
              <a:ext uri="{FF2B5EF4-FFF2-40B4-BE49-F238E27FC236}">
                <a16:creationId xmlns:a16="http://schemas.microsoft.com/office/drawing/2014/main" id="{E1621FD3-AF23-44CE-8157-D4D92EAB60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3535" y="609599"/>
            <a:ext cx="1175658" cy="1320800"/>
          </a:xfrm>
          <a:prstGeom prst="rect">
            <a:avLst/>
          </a:prstGeom>
          <a:noFill/>
          <a:ln>
            <a:noFill/>
          </a:ln>
          <a:effectLst/>
        </p:spPr>
      </p:pic>
      <p:pic>
        <p:nvPicPr>
          <p:cNvPr id="6" name="Picture 5" descr="A picture containing accessory, enamel, locket&#10;&#10;Description automatically generated">
            <a:extLst>
              <a:ext uri="{FF2B5EF4-FFF2-40B4-BE49-F238E27FC236}">
                <a16:creationId xmlns:a16="http://schemas.microsoft.com/office/drawing/2014/main" id="{D64B1F8F-DDCC-46E4-A40E-80F3C056D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123" y="4441372"/>
            <a:ext cx="1816418" cy="1889075"/>
          </a:xfrm>
          <a:prstGeom prst="rect">
            <a:avLst/>
          </a:prstGeom>
        </p:spPr>
      </p:pic>
    </p:spTree>
    <p:extLst>
      <p:ext uri="{BB962C8B-B14F-4D97-AF65-F5344CB8AC3E}">
        <p14:creationId xmlns:p14="http://schemas.microsoft.com/office/powerpoint/2010/main" val="15503683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office theme</Template>
  <TotalTime>1582</TotalTime>
  <Words>1825</Words>
  <Application>Microsoft Office PowerPoint</Application>
  <PresentationFormat>Widescreen</PresentationFormat>
  <Paragraphs>179</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Century Gothic</vt:lpstr>
      <vt:lpstr>Courier New</vt:lpstr>
      <vt:lpstr>Times New Roman</vt:lpstr>
      <vt:lpstr>Trebuchet MS</vt:lpstr>
      <vt:lpstr>Wingdings</vt:lpstr>
      <vt:lpstr>Wingdings 3</vt:lpstr>
      <vt:lpstr>Facet</vt:lpstr>
      <vt:lpstr>The Art of Leadership Club Leader's Day</vt:lpstr>
      <vt:lpstr>The Art of Painting ~  Portrait of our GFWC Massachusetts History Donna Shibley</vt:lpstr>
      <vt:lpstr>The Art of Painting ~  Palette of Scholarships Lucille Barton</vt:lpstr>
      <vt:lpstr>The Art of Painting ~  Palette of Scholarships Lucille Barton</vt:lpstr>
      <vt:lpstr>The Art of Painting ~  Gallery of Scholarship Financial Opportunities Lynne Stader</vt:lpstr>
      <vt:lpstr>The Art of Theater ~  Your Playbook ~ The GFWC MA Manual Darlene Coutu</vt:lpstr>
      <vt:lpstr>The Art of Theater ~  Choreographing Your Club Fundraising Mary Ann Pierce</vt:lpstr>
      <vt:lpstr>The Art of Architecture ~  Renovating the League of Women for  Community Service Clubhouse  Adrienne Benton and Kalimah Redd Knight</vt:lpstr>
      <vt:lpstr>The Art of Architecture ~  Constructing our Women’s History and Resource Center (WHRC) History Laurie LaBrecque</vt:lpstr>
      <vt:lpstr>The Art of Architecture ~  Architecting GFWC Headquarters  Katie Robey</vt:lpstr>
      <vt:lpstr>The Art of Music ~  Singing Praises About Your Clubmembers Pat Furtado</vt:lpstr>
      <vt:lpstr>The Art of Music ~  Composing Your Club Reports Jen Nowak</vt:lpstr>
      <vt:lpstr>The Art of Music ~  Composing Your Club Reports Jen Nowak</vt:lpstr>
      <vt:lpstr>The Art of Cinema ~  Aerial Shot of Protocol  Marisa Jablanski</vt:lpstr>
      <vt:lpstr>The Art of Cinema ~  Setting the Stage for Meetings from Shirley Gomes, presented by Donna Shibley</vt:lpstr>
      <vt:lpstr>The Art of Literature ~  Interpret your Bylaws and Standing Rules  Terry Rouvalis</vt:lpstr>
      <vt:lpstr>The Art of Sculpture ~  Casting your End of the Year Donations Donna Shibley</vt:lpstr>
      <vt:lpstr>The Art of Sculpture ~  Sculpting the Next Administration from Sheila Shea, presented by Darlene Coutu</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Shibley</dc:creator>
  <cp:lastModifiedBy>President</cp:lastModifiedBy>
  <cp:revision>103</cp:revision>
  <dcterms:created xsi:type="dcterms:W3CDTF">2021-08-09T06:27:52Z</dcterms:created>
  <dcterms:modified xsi:type="dcterms:W3CDTF">2021-08-22T13:00:07Z</dcterms:modified>
</cp:coreProperties>
</file>