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6" r:id="rId3"/>
    <p:sldId id="259" r:id="rId4"/>
    <p:sldId id="270" r:id="rId5"/>
    <p:sldId id="260" r:id="rId6"/>
    <p:sldId id="272" r:id="rId7"/>
    <p:sldId id="273" r:id="rId8"/>
    <p:sldId id="263" r:id="rId9"/>
    <p:sldId id="271" r:id="rId10"/>
    <p:sldId id="26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77" autoAdjust="0"/>
    <p:restoredTop sz="94660"/>
  </p:normalViewPr>
  <p:slideViewPr>
    <p:cSldViewPr>
      <p:cViewPr varScale="1">
        <p:scale>
          <a:sx n="79" d="100"/>
          <a:sy n="79" d="100"/>
        </p:scale>
        <p:origin x="108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232B1F-9CCE-4610-B6E7-02AF3F625499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GFWC MA Tools of the Trade ~ Club Leader's Day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1ECE4-CCCF-41EA-8152-428D3DD5A2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C525B9-6E4D-489E-9DDB-98E541496276}" type="datetimeFigureOut">
              <a:rPr lang="en-US" smtClean="0"/>
              <a:pPr/>
              <a:t>8/26/2022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GFWC MA Tools of the Trade ~ Club Leader's Day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54356-3C73-4AD9-8367-0752004DA8F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4356-3C73-4AD9-8367-0752004DA8F0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Tools of the Trade ~ Club Leader's Day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754356-3C73-4AD9-8367-0752004DA8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Tools of the Trade ~ Club Leader's Day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27D3-2508-47A6-B454-D272A8E3D3B1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BEAA4-70F4-419F-A3A0-20245C6CC73E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9B520-377C-4DCB-8E71-E825A4F551E8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95789-0A57-400A-96B7-72EBBF50DFF4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04C32-D553-42E5-BFD7-AF83C2C19754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EFCA5F-391F-416A-879E-99C9B2A1C6B0}" type="datetime1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3CEE7-89CB-411C-B7B2-C3F0E4987DA4}" type="datetime1">
              <a:rPr lang="en-US" smtClean="0"/>
              <a:t>8/26/2022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81CD4-D52D-4DFD-9BD1-9A5F45165FDB}" type="datetime1">
              <a:rPr lang="en-US" smtClean="0"/>
              <a:t>8/26/2022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11991-AE59-49D8-B74B-15A9B337E7C9}" type="datetime1">
              <a:rPr lang="en-US" smtClean="0"/>
              <a:t>8/26/2022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5C642-7D6D-4869-B3F5-4AD2AFE6395E}" type="datetime1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434DF-B431-4B86-9DE9-504E39F9F761}" type="datetime1">
              <a:rPr lang="en-US" smtClean="0"/>
              <a:t>8/26/2022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1A5FA3-B5D7-4AC4-97D6-6148427CFC7F}" type="datetime1">
              <a:rPr lang="en-US" smtClean="0"/>
              <a:t>8/26/2022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GFWC MA ~ Do WE Have News for YOU  Club Leaders Day ~ August 27, 2022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142A13-DFAD-4C18-9366-4D2E124DD76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14300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62000"/>
            <a:ext cx="7772400" cy="4876800"/>
          </a:xfrm>
        </p:spPr>
        <p:txBody>
          <a:bodyPr>
            <a:normAutofit fontScale="85000" lnSpcReduction="20000"/>
          </a:bodyPr>
          <a:lstStyle/>
          <a:p>
            <a:pPr algn="l"/>
            <a:endParaRPr lang="en-US" sz="1400" b="1" dirty="0">
              <a:solidFill>
                <a:srgbClr val="002060"/>
              </a:solidFill>
            </a:endParaRPr>
          </a:p>
          <a:p>
            <a:r>
              <a:rPr lang="en-US" sz="3000" b="1" dirty="0">
                <a:solidFill>
                  <a:schemeClr val="tx1"/>
                </a:solidFill>
              </a:rPr>
              <a:t>General Federation of Women’s Clubs of Massachusetts </a:t>
            </a:r>
          </a:p>
          <a:p>
            <a:r>
              <a:rPr lang="en-US" sz="28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en-US" sz="3000" b="1" i="1" dirty="0">
                <a:solidFill>
                  <a:srgbClr val="FF0000"/>
                </a:solidFill>
              </a:rPr>
              <a:t>Do WE Have NEWS for YOU ~ </a:t>
            </a:r>
            <a:r>
              <a:rPr lang="en-US" sz="3000" b="1" dirty="0">
                <a:solidFill>
                  <a:srgbClr val="FF0000"/>
                </a:solidFill>
              </a:rPr>
              <a:t>Club Leaders Day     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August 27, 2022</a:t>
            </a:r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Moderator Terry </a:t>
            </a:r>
            <a:r>
              <a:rPr lang="en-US" sz="2800" b="1" dirty="0" err="1">
                <a:solidFill>
                  <a:schemeClr val="tx1"/>
                </a:solidFill>
              </a:rPr>
              <a:t>Rouvalis</a:t>
            </a:r>
            <a:r>
              <a:rPr lang="en-US" sz="2800" b="1" dirty="0">
                <a:solidFill>
                  <a:schemeClr val="tx1"/>
                </a:solidFill>
              </a:rPr>
              <a:t>, 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GFWC MA 2nd Vice President</a:t>
            </a:r>
            <a:endParaRPr lang="en-US" sz="2800" dirty="0">
              <a:solidFill>
                <a:schemeClr val="tx1"/>
              </a:solidFill>
            </a:endParaRPr>
          </a:p>
          <a:p>
            <a:pPr algn="l"/>
            <a:endParaRPr lang="en-US" sz="1400" b="1" dirty="0">
              <a:solidFill>
                <a:srgbClr val="002060"/>
              </a:solidFill>
            </a:endParaRPr>
          </a:p>
          <a:p>
            <a:pPr algn="l"/>
            <a:endParaRPr lang="en-US" sz="1400" b="1" dirty="0">
              <a:solidFill>
                <a:srgbClr val="002060"/>
              </a:solidFill>
            </a:endParaRPr>
          </a:p>
          <a:p>
            <a:pPr algn="l"/>
            <a:endParaRPr lang="en-US" sz="1400" b="1" dirty="0">
              <a:solidFill>
                <a:srgbClr val="002060"/>
              </a:solidFill>
            </a:endParaRPr>
          </a:p>
          <a:p>
            <a:pPr algn="l"/>
            <a:endParaRPr lang="en-US" sz="1400" b="1" dirty="0">
              <a:solidFill>
                <a:srgbClr val="002060"/>
              </a:solidFill>
            </a:endParaRPr>
          </a:p>
          <a:p>
            <a:pPr algn="l"/>
            <a:r>
              <a:rPr lang="en-US" sz="2600" b="1" dirty="0">
                <a:solidFill>
                  <a:srgbClr val="FFC000"/>
                </a:solidFill>
              </a:rPr>
              <a:t>GFWC Massachusetts </a:t>
            </a:r>
          </a:p>
          <a:p>
            <a:pPr algn="l"/>
            <a:r>
              <a:rPr lang="en-US" sz="2600" b="1" dirty="0">
                <a:solidFill>
                  <a:srgbClr val="FFC000"/>
                </a:solidFill>
              </a:rPr>
              <a:t>Website: https://www.gfwcma.org/</a:t>
            </a:r>
          </a:p>
          <a:p>
            <a:pPr algn="l"/>
            <a:r>
              <a:rPr lang="en-US" sz="2600" b="1" dirty="0" err="1">
                <a:solidFill>
                  <a:srgbClr val="FFC000"/>
                </a:solidFill>
              </a:rPr>
              <a:t>FaceBook</a:t>
            </a:r>
            <a:r>
              <a:rPr lang="en-US" sz="2600" b="1" dirty="0">
                <a:solidFill>
                  <a:srgbClr val="FFC000"/>
                </a:solidFill>
              </a:rPr>
              <a:t>: https://www.facebook.com/GFWCMA</a:t>
            </a: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4573DE65-6332-FF1B-61F5-8727561940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8505" y="2971800"/>
            <a:ext cx="1489695" cy="208800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/>
              <a:t> </a:t>
            </a: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Thank YOU</a:t>
            </a:r>
            <a:br>
              <a:rPr lang="en-US" dirty="0"/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87862"/>
          </a:xfrm>
        </p:spPr>
        <p:txBody>
          <a:bodyPr>
            <a:normAutofit/>
          </a:bodyPr>
          <a:lstStyle/>
          <a:p>
            <a:pPr lvl="0" algn="ctr">
              <a:buNone/>
            </a:pPr>
            <a:r>
              <a:rPr lang="en-US" sz="4800" b="1" dirty="0"/>
              <a:t>For attending </a:t>
            </a:r>
          </a:p>
          <a:p>
            <a:pPr lvl="0" algn="ctr">
              <a:buNone/>
            </a:pPr>
            <a:endParaRPr lang="en-US" sz="4800" b="1" dirty="0">
              <a:solidFill>
                <a:srgbClr val="FF0000"/>
              </a:solidFill>
            </a:endParaRPr>
          </a:p>
          <a:p>
            <a:pPr lvl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 Do WE Have News for </a:t>
            </a:r>
          </a:p>
          <a:p>
            <a:pPr lvl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YOU ~ Club Leaders Day</a:t>
            </a:r>
          </a:p>
          <a:p>
            <a:pPr algn="r">
              <a:buNone/>
            </a:pPr>
            <a:endParaRPr lang="en-US" sz="8000" b="1" dirty="0"/>
          </a:p>
          <a:p>
            <a:pPr algn="r">
              <a:buNone/>
            </a:pPr>
            <a:endParaRPr lang="en-US" sz="5600" dirty="0"/>
          </a:p>
          <a:p>
            <a:pPr algn="r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971800" y="5943600"/>
            <a:ext cx="3505200" cy="639761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</a:t>
            </a:r>
          </a:p>
          <a:p>
            <a:r>
              <a:rPr lang="en-US" b="1" dirty="0">
                <a:solidFill>
                  <a:schemeClr val="tx1"/>
                </a:solidFill>
              </a:rPr>
              <a:t>Club Leaders Day ~ August 27, 2022</a:t>
            </a:r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CB94831-B525-4A29-7179-81B758A5F9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304" y="734198"/>
            <a:ext cx="1496329" cy="157960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E85BB12B-EDBF-0A5D-EBA4-C1295672CD7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1295400"/>
            <a:ext cx="1411881" cy="197893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1391470"/>
          </a:xfrm>
        </p:spPr>
        <p:txBody>
          <a:bodyPr>
            <a:normAutofit fontScale="90000"/>
          </a:bodyPr>
          <a:lstStyle/>
          <a:p>
            <a:pPr lvl="0"/>
            <a:br>
              <a:rPr lang="en-US" b="1" dirty="0"/>
            </a:br>
            <a:br>
              <a:rPr lang="en-US" b="1" dirty="0"/>
            </a:br>
            <a:br>
              <a:rPr lang="en-US" b="1" dirty="0"/>
            </a:br>
            <a:r>
              <a:rPr lang="en-US" b="1" dirty="0">
                <a:solidFill>
                  <a:srgbClr val="FF0000"/>
                </a:solidFill>
              </a:rPr>
              <a:t>NEWS  PAGE</a:t>
            </a:r>
            <a:br>
              <a:rPr lang="en-US" b="1" dirty="0">
                <a:solidFill>
                  <a:srgbClr val="FF0000"/>
                </a:solidFill>
              </a:rPr>
            </a:br>
            <a:r>
              <a:rPr lang="en-US" sz="3100" b="1" dirty="0">
                <a:solidFill>
                  <a:srgbClr val="FFC000"/>
                </a:solidFill>
              </a:rPr>
              <a:t>Flash!   Latest NEWS regarding GFWC MA Programs GFWC Contests and GFWC Special Programs</a:t>
            </a:r>
            <a:br>
              <a:rPr lang="en-US" b="1" dirty="0">
                <a:solidFill>
                  <a:srgbClr val="002060"/>
                </a:solidFill>
              </a:rPr>
            </a:br>
            <a:r>
              <a:rPr lang="en-US" b="1" dirty="0">
                <a:solidFill>
                  <a:srgbClr val="002060"/>
                </a:solidFill>
              </a:rPr>
              <a:t>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9965" y="1848672"/>
            <a:ext cx="8373035" cy="4245395"/>
          </a:xfrm>
        </p:spPr>
        <p:txBody>
          <a:bodyPr>
            <a:normAutofit/>
          </a:bodyPr>
          <a:lstStyle/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President’s Focus Area: Mental Health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Memorial Education Scholarship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GFWC MA Scholarships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Photography and Writing Contests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Community Impact Program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GFWC Signature Program: Domestic and Sexual Violence Awareness and Prevention</a:t>
            </a:r>
          </a:p>
          <a:p>
            <a:pPr marL="457200" indent="-457200" algn="l">
              <a:buFont typeface="Wingdings" panose="05000000000000000000" pitchFamily="2" charset="2"/>
              <a:buChar char="Ø"/>
            </a:pPr>
            <a:r>
              <a:rPr lang="en-US" sz="2600" dirty="0">
                <a:solidFill>
                  <a:schemeClr val="tx1"/>
                </a:solidFill>
              </a:rPr>
              <a:t>GFWC Juniors’ Special Program: Advocates for Children</a:t>
            </a:r>
          </a:p>
        </p:txBody>
      </p:sp>
      <p:pic>
        <p:nvPicPr>
          <p:cNvPr id="16" name="Picture 15" descr="A red and white sign&#10;&#10;Description automatically generated with low confidence">
            <a:extLst>
              <a:ext uri="{FF2B5EF4-FFF2-40B4-BE49-F238E27FC236}">
                <a16:creationId xmlns:a16="http://schemas.microsoft.com/office/drawing/2014/main" id="{84D6E6AC-08A6-1555-4745-C90634694B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1708">
            <a:off x="6266813" y="1808691"/>
            <a:ext cx="2260929" cy="2260929"/>
          </a:xfrm>
          <a:prstGeom prst="rect">
            <a:avLst/>
          </a:prstGeom>
        </p:spPr>
      </p:pic>
      <p:pic>
        <p:nvPicPr>
          <p:cNvPr id="18" name="Picture 1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EB65BE-37C9-3E79-F658-D23A0D697E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354"/>
            <a:ext cx="864689" cy="912813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26BD947-850C-894F-123D-259A61B76F16}"/>
              </a:ext>
            </a:extLst>
          </p:cNvPr>
          <p:cNvSpPr txBox="1"/>
          <p:nvPr/>
        </p:nvSpPr>
        <p:spPr>
          <a:xfrm rot="10800000" flipV="1">
            <a:off x="2743200" y="6094068"/>
            <a:ext cx="4114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GFWC MA ~ Do WE Have News for YOU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Club Leaders Day ~ August 27, 2022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782762"/>
          </a:xfrm>
        </p:spPr>
        <p:txBody>
          <a:bodyPr>
            <a:normAutofit fontScale="90000"/>
          </a:bodyPr>
          <a:lstStyle/>
          <a:p>
            <a:b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sz="27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EDITORIAL  PAGE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n-US" sz="3100" b="1" dirty="0">
                <a:solidFill>
                  <a:srgbClr val="FFC000"/>
                </a:solidFill>
                <a:latin typeface="Calibri"/>
              </a:rPr>
              <a:t>Tips about </a:t>
            </a: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GFWC and GFWC MA </a:t>
            </a:r>
            <a:r>
              <a:rPr lang="en-US" sz="3100" b="1" dirty="0">
                <a:solidFill>
                  <a:srgbClr val="FFC000"/>
                </a:solidFill>
              </a:rPr>
              <a:t>Community Service Programs (CSP) </a:t>
            </a:r>
            <a:r>
              <a:rPr lang="en-US" sz="3100" b="1" dirty="0">
                <a:solidFill>
                  <a:srgbClr val="FFC000"/>
                </a:solidFill>
                <a:latin typeface="Calibri"/>
              </a:rPr>
              <a:t>and Advancement Plans (AP)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419600"/>
          </a:xfrm>
        </p:spPr>
        <p:txBody>
          <a:bodyPr>
            <a:normAutofit lnSpcReduction="1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/>
              <a:t>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Arts &amp; Culture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Civic Engagement and Outreach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Education and Libraries and ESO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Environment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Health and Wellness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Legislation/Public Policy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Leaders</a:t>
            </a:r>
            <a:r>
              <a:rPr lang="en-US" sz="2800" dirty="0">
                <a:solidFill>
                  <a:prstClr val="black"/>
                </a:solidFill>
                <a:latin typeface="Calibri"/>
              </a:rPr>
              <a:t>hip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2800" dirty="0">
                <a:solidFill>
                  <a:prstClr val="black"/>
                </a:solidFill>
              </a:rPr>
              <a:t>Membership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Women’s History and Resource Center (WHRC)</a:t>
            </a:r>
          </a:p>
          <a:p>
            <a:pPr>
              <a:buNone/>
            </a:pP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126164"/>
            <a:ext cx="3048000" cy="595312"/>
          </a:xfrm>
        </p:spPr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</a:t>
            </a:r>
          </a:p>
          <a:p>
            <a:r>
              <a:rPr lang="en-US" b="1" dirty="0">
                <a:solidFill>
                  <a:schemeClr val="tx1"/>
                </a:solidFill>
              </a:rPr>
              <a:t>Club Leaders Day ~ August 27, 2022</a:t>
            </a:r>
          </a:p>
        </p:txBody>
      </p:sp>
      <p:sp>
        <p:nvSpPr>
          <p:cNvPr id="5" name="Rectangle 4"/>
          <p:cNvSpPr/>
          <p:nvPr/>
        </p:nvSpPr>
        <p:spPr>
          <a:xfrm>
            <a:off x="2971800" y="4800600"/>
            <a:ext cx="4800600" cy="1244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endParaRPr lang="en-US" sz="1400" b="1" dirty="0"/>
          </a:p>
          <a:p>
            <a:pPr algn="r"/>
            <a:endParaRPr lang="en-US" sz="1400" b="1" dirty="0"/>
          </a:p>
          <a:p>
            <a:pPr algn="r"/>
            <a:endParaRPr lang="en-US" sz="1400" b="1" dirty="0"/>
          </a:p>
          <a:p>
            <a:pPr algn="r"/>
            <a:endParaRPr lang="en-US" sz="1400" b="1" dirty="0"/>
          </a:p>
          <a:p>
            <a:pPr algn="r"/>
            <a:endParaRPr lang="en-US" dirty="0"/>
          </a:p>
        </p:txBody>
      </p:sp>
      <p:pic>
        <p:nvPicPr>
          <p:cNvPr id="9" name="Picture 8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5F5A5DF7-28A1-07EB-36B0-480813B1F9D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9525"/>
            <a:ext cx="864689" cy="912813"/>
          </a:xfrm>
          <a:prstGeom prst="rect">
            <a:avLst/>
          </a:prstGeom>
        </p:spPr>
      </p:pic>
      <p:pic>
        <p:nvPicPr>
          <p:cNvPr id="10" name="Picture 9" descr="A group of wooden blocks&#10;&#10;Description automatically generated with low confidence">
            <a:extLst>
              <a:ext uri="{FF2B5EF4-FFF2-40B4-BE49-F238E27FC236}">
                <a16:creationId xmlns:a16="http://schemas.microsoft.com/office/drawing/2014/main" id="{E6E931FB-65F3-DFE4-00E8-57084D1BB7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31609">
            <a:off x="5778876" y="3515495"/>
            <a:ext cx="3061376" cy="159956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9CBEF7-F930-11A4-82A2-3A49722F80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tabLst>
                <a:tab pos="1676400" algn="l"/>
              </a:tabLst>
            </a:pPr>
            <a:br>
              <a:rPr lang="en-US" sz="3100" dirty="0">
                <a:solidFill>
                  <a:srgbClr val="4472C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3100" dirty="0">
                <a:solidFill>
                  <a:srgbClr val="4472C4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3100" dirty="0">
                <a:solidFill>
                  <a:srgbClr val="ED7D3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1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1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4591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en-US" sz="31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100" dirty="0">
                <a:solidFill>
                  <a:srgbClr val="C00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3100" dirty="0">
                <a:solidFill>
                  <a:srgbClr val="FFC00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100" dirty="0">
                <a:solidFill>
                  <a:srgbClr val="92D05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3100" dirty="0">
                <a:solidFill>
                  <a:srgbClr val="00B0F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US" sz="3100" dirty="0">
                <a:solidFill>
                  <a:srgbClr val="7030A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lang="en-US" sz="3100" dirty="0">
                <a:solidFill>
                  <a:srgbClr val="ED7D3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3100" dirty="0">
                <a:solidFill>
                  <a:srgbClr val="538135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br>
              <a:rPr lang="en-US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2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Bernadette Bennett, Chairman | bbennett@bu.edu | 781.690.2824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BAB51D-F60B-FFAF-C5E6-11CE751732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417638"/>
            <a:ext cx="8458200" cy="4708525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Chairman Project: </a:t>
            </a:r>
            <a:r>
              <a:rPr lang="en-US" sz="2000" b="1" dirty="0">
                <a:solidFill>
                  <a:srgbClr val="0070C0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Friend and a Book Just for YOU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b="1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Arts and Culture helping children in Domestic Violence Shelters. Contact Bernadette for help as needed.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you will need: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children’s book (new or very gently used)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new doll, a new stuffed toy, or a new hand puppet</a:t>
            </a:r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0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 an outfit for your doll/stuffed toy/puppet to wear representing a character in the book</a:t>
            </a:r>
            <a:r>
              <a:rPr lang="en-US" sz="2400" dirty="0"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0" lvl="1" indent="0">
              <a:buNone/>
            </a:pPr>
            <a:endParaRPr lang="en-US" sz="2400" dirty="0"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en-US" sz="2400" i="1" dirty="0">
              <a:solidFill>
                <a:srgbClr val="44546A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4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800" dirty="0"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donate to a local Domestic Violence Shelter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>
                <a:latin typeface="Arial Black" panose="020B0A04020102020204" pitchFamily="34" charset="0"/>
                <a:cs typeface="Times New Roman" panose="02020603050405020304" pitchFamily="18" charset="0"/>
              </a:rPr>
              <a:t>Report what was donated</a:t>
            </a:r>
            <a:endParaRPr lang="en-US" sz="2000" dirty="0">
              <a:latin typeface="Arial Black" panose="020B0A040201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D9CD703-EDD6-78DE-62BF-3098548E4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pic>
        <p:nvPicPr>
          <p:cNvPr id="5" name="Picture 4" descr="The best children's books of 2019, chosen by top authors and illustrators |  BookTrust">
            <a:extLst>
              <a:ext uri="{FF2B5EF4-FFF2-40B4-BE49-F238E27FC236}">
                <a16:creationId xmlns:a16="http://schemas.microsoft.com/office/drawing/2014/main" id="{57FC0D75-3D6C-C111-7BFA-2764E77C7C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137116"/>
            <a:ext cx="2316682" cy="13032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Safari Buddies Hand Puppets - Melissa And Doug">
            <a:extLst>
              <a:ext uri="{FF2B5EF4-FFF2-40B4-BE49-F238E27FC236}">
                <a16:creationId xmlns:a16="http://schemas.microsoft.com/office/drawing/2014/main" id="{C9C8C507-942D-8F0F-4F0E-1C4A8B6BB19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277" y="4037888"/>
            <a:ext cx="1520467" cy="152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872F96F-8F14-84BD-3DEF-C523856E5E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090" y="4137116"/>
            <a:ext cx="1263438" cy="12634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mazon.com: 32 Piece Mini Plush Animal Toy Set, Cute Small Animals Plush  Keychain Decoration for Themed Parties, Kindergarten Gift, Teacher Student  Award, Goody Bags Filler for Boys Girls Child Kid : Toys">
            <a:extLst>
              <a:ext uri="{FF2B5EF4-FFF2-40B4-BE49-F238E27FC236}">
                <a16:creationId xmlns:a16="http://schemas.microsoft.com/office/drawing/2014/main" id="{B35822D3-03F6-C3FD-2531-33BA8326586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298397"/>
            <a:ext cx="1141965" cy="11419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493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CLUB  OPERATIONS  PAGE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A Well-Run </a:t>
            </a:r>
            <a:r>
              <a:rPr lang="en-US" sz="3100" b="1" dirty="0">
                <a:solidFill>
                  <a:srgbClr val="FFC000"/>
                </a:solidFill>
                <a:latin typeface="Calibri"/>
              </a:rPr>
              <a:t>Organization Uses These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88"/>
            <a:ext cx="8534400" cy="4384675"/>
          </a:xfrm>
        </p:spPr>
        <p:txBody>
          <a:bodyPr>
            <a:normAutofit fontScale="40000" lnSpcReduction="20000"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10400" dirty="0">
                <a:solidFill>
                  <a:prstClr val="black"/>
                </a:solidFill>
                <a:latin typeface="Calibri"/>
              </a:rPr>
              <a:t>Bylaws and </a:t>
            </a: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Standing Rules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Resolutions</a:t>
            </a:r>
          </a:p>
          <a:p>
            <a:pPr marL="457200" indent="-457200">
              <a:buFont typeface="Wingdings" panose="05000000000000000000" pitchFamily="2" charset="2"/>
              <a:buChar char="Ø"/>
              <a:defRPr/>
            </a:pPr>
            <a:r>
              <a:rPr lang="en-US" sz="10400" dirty="0">
                <a:solidFill>
                  <a:prstClr val="black"/>
                </a:solidFill>
              </a:rPr>
              <a:t>Club Reporting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Parliamentary procedure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Finances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0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Fundraising</a:t>
            </a:r>
          </a:p>
          <a:p>
            <a:pPr algn="r">
              <a:buNone/>
            </a:pPr>
            <a:endParaRPr lang="en-US" sz="5600" b="1" dirty="0"/>
          </a:p>
          <a:p>
            <a:pPr algn="r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Club Leaders Day ~ August 27, 2022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1162C2-EA15-6787-7930-0C112E201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" y="-49212"/>
            <a:ext cx="864689" cy="912813"/>
          </a:xfrm>
          <a:prstGeom prst="rect">
            <a:avLst/>
          </a:prstGeom>
        </p:spPr>
      </p:pic>
      <p:pic>
        <p:nvPicPr>
          <p:cNvPr id="5" name="Picture 4" descr="A picture containing wall, floor&#10;&#10;Description automatically generated">
            <a:extLst>
              <a:ext uri="{FF2B5EF4-FFF2-40B4-BE49-F238E27FC236}">
                <a16:creationId xmlns:a16="http://schemas.microsoft.com/office/drawing/2014/main" id="{6246FE6B-BA7D-E4DF-D039-91C20D0606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4191000"/>
            <a:ext cx="203835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REPORTING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88"/>
            <a:ext cx="8534400" cy="4384675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5600" b="1" dirty="0"/>
          </a:p>
          <a:p>
            <a:pPr algn="r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Club Leaders Day ~ August 27, 2022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1162C2-EA15-6787-7930-0C112E201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" y="-49212"/>
            <a:ext cx="864689" cy="912813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F8B198B8-A570-1890-EFA1-AB84EDA37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951707"/>
            <a:ext cx="4419600" cy="5005316"/>
          </a:xfrm>
          <a:prstGeom prst="rect">
            <a:avLst/>
          </a:prstGeom>
        </p:spPr>
      </p:pic>
      <p:pic>
        <p:nvPicPr>
          <p:cNvPr id="10" name="Picture 9" descr="Table&#10;&#10;Description automatically generated">
            <a:extLst>
              <a:ext uri="{FF2B5EF4-FFF2-40B4-BE49-F238E27FC236}">
                <a16:creationId xmlns:a16="http://schemas.microsoft.com/office/drawing/2014/main" id="{7A2519D2-ACE1-0D2A-B237-9576A2BAB7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060878"/>
            <a:ext cx="4123953" cy="5091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REPORTING</a:t>
            </a:r>
            <a:b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en-US" sz="31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488"/>
            <a:ext cx="8534400" cy="4384675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en-US" sz="5600" b="1" dirty="0"/>
          </a:p>
          <a:p>
            <a:pPr algn="r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Club Leaders Day ~ August 27, 2022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71162C2-EA15-6787-7930-0C112E20114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" y="-49212"/>
            <a:ext cx="864689" cy="912813"/>
          </a:xfrm>
          <a:prstGeom prst="rect">
            <a:avLst/>
          </a:prstGeom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EB6B50E-9291-7B93-A0E3-F98DF73BB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055" y="1417638"/>
            <a:ext cx="8077200" cy="454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44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COMMUNICATIONS  PAGE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lang="en-US" sz="3100" b="1" dirty="0">
                <a:solidFill>
                  <a:srgbClr val="FFC000"/>
                </a:solidFill>
                <a:latin typeface="Calibri"/>
              </a:rPr>
              <a:t>Getting the News Out</a:t>
            </a: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b="1" dirty="0">
                <a:solidFill>
                  <a:schemeClr val="accent6">
                    <a:lumMod val="50000"/>
                  </a:schemeClr>
                </a:solidFill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495800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en-US" sz="1400" b="1" dirty="0"/>
          </a:p>
          <a:p>
            <a:pPr algn="r">
              <a:buNone/>
            </a:pPr>
            <a:endParaRPr lang="en-US" sz="1400" b="1" dirty="0"/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sz="9600" dirty="0">
                <a:solidFill>
                  <a:prstClr val="black"/>
                </a:solidFill>
                <a:latin typeface="Calibri"/>
              </a:rPr>
              <a:t>TOPICS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Website (gfwcma.org)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GFWC MA Manual Directory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State Meetings 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Region Conferences</a:t>
            </a:r>
          </a:p>
          <a:p>
            <a:pPr algn="r">
              <a:buNone/>
            </a:pPr>
            <a:endParaRPr lang="en-US" sz="5600" b="1" dirty="0"/>
          </a:p>
          <a:p>
            <a:pPr algn="r">
              <a:buNone/>
            </a:pPr>
            <a:endParaRPr lang="en-US" sz="1800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GFWC MA ~ Do WE Have News for YOU  Club Leaders Day ~ August 27, 2022</a:t>
            </a:r>
          </a:p>
        </p:txBody>
      </p:sp>
      <p:pic>
        <p:nvPicPr>
          <p:cNvPr id="8" name="Picture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864EF89-68C9-0FEB-C11E-9186728416C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55" y="19050"/>
            <a:ext cx="864689" cy="912813"/>
          </a:xfrm>
          <a:prstGeom prst="rect">
            <a:avLst/>
          </a:prstGeom>
        </p:spPr>
      </p:pic>
      <p:pic>
        <p:nvPicPr>
          <p:cNvPr id="7" name="Picture 6" descr="A picture containing icon&#10;&#10;Description automatically generated">
            <a:extLst>
              <a:ext uri="{FF2B5EF4-FFF2-40B4-BE49-F238E27FC236}">
                <a16:creationId xmlns:a16="http://schemas.microsoft.com/office/drawing/2014/main" id="{067572C9-7BD4-4992-7258-FC3A5ED8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73825">
            <a:off x="5947335" y="3930050"/>
            <a:ext cx="2840182" cy="182233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F4E043-7522-540F-48FF-5790382C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GFWC MA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ADE58E-50D3-0022-ABCE-5618ED1C5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https://www.gfwcma.org/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ECA804-95F1-570C-9D29-640F44C7C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GFWC MA ~ Do WE Have News for YOU  Club Leaders Day ~ August 27, 2022</a:t>
            </a:r>
          </a:p>
        </p:txBody>
      </p:sp>
      <p:pic>
        <p:nvPicPr>
          <p:cNvPr id="6" name="Picture 5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1ECC856-D998-E098-79CB-51A48A6753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622" y="2057400"/>
            <a:ext cx="5594756" cy="3948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010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1221</TotalTime>
  <Words>594</Words>
  <Application>Microsoft Office PowerPoint</Application>
  <PresentationFormat>On-screen Show (4:3)</PresentationFormat>
  <Paragraphs>95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Arial Black</vt:lpstr>
      <vt:lpstr>Calibri</vt:lpstr>
      <vt:lpstr>Wingdings</vt:lpstr>
      <vt:lpstr>Office Theme</vt:lpstr>
      <vt:lpstr>       </vt:lpstr>
      <vt:lpstr>   NEWS  PAGE Flash!   Latest NEWS regarding GFWC MA Programs GFWC Contests and GFWC Special Programs    </vt:lpstr>
      <vt:lpstr>   EDITORIAL  PAGE Tips about GFWC and GFWC MA Community Service Programs (CSP) and Advancement Plans (AP)  </vt:lpstr>
      <vt:lpstr> ARTS AND CULTURE Bernadette Bennett, Chairman | bbennett@bu.edu | 781.690.2824 </vt:lpstr>
      <vt:lpstr>    CLUB  OPERATIONS  PAGE  A Well-Run Organization Uses These     </vt:lpstr>
      <vt:lpstr>    REPORTING      </vt:lpstr>
      <vt:lpstr>    REPORTING      </vt:lpstr>
      <vt:lpstr>    COMMUNICATIONS  PAGE Getting the News Out    </vt:lpstr>
      <vt:lpstr>GFWC MA Website</vt:lpstr>
      <vt:lpstr>            Thank YOU            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Donna PC</dc:creator>
  <cp:lastModifiedBy>Donna Shibley</cp:lastModifiedBy>
  <cp:revision>103</cp:revision>
  <dcterms:created xsi:type="dcterms:W3CDTF">2020-09-10T21:35:57Z</dcterms:created>
  <dcterms:modified xsi:type="dcterms:W3CDTF">2022-08-26T21:44:39Z</dcterms:modified>
</cp:coreProperties>
</file>