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23"/>
  </p:notesMasterIdLst>
  <p:sldIdLst>
    <p:sldId id="256" r:id="rId2"/>
    <p:sldId id="258" r:id="rId3"/>
    <p:sldId id="281" r:id="rId4"/>
    <p:sldId id="259" r:id="rId5"/>
    <p:sldId id="260" r:id="rId6"/>
    <p:sldId id="276" r:id="rId7"/>
    <p:sldId id="280" r:id="rId8"/>
    <p:sldId id="261" r:id="rId9"/>
    <p:sldId id="265" r:id="rId10"/>
    <p:sldId id="279" r:id="rId11"/>
    <p:sldId id="282" r:id="rId12"/>
    <p:sldId id="262" r:id="rId13"/>
    <p:sldId id="264" r:id="rId14"/>
    <p:sldId id="268" r:id="rId15"/>
    <p:sldId id="274" r:id="rId16"/>
    <p:sldId id="266" r:id="rId17"/>
    <p:sldId id="267" r:id="rId18"/>
    <p:sldId id="269" r:id="rId19"/>
    <p:sldId id="273" r:id="rId20"/>
    <p:sldId id="275" r:id="rId21"/>
    <p:sldId id="283"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0066"/>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D096DD-4D41-406B-8BF6-04BFBF1F86AA}" v="4" dt="2021-01-07T02:45:46.445"/>
    <p1510:client id="{9EDDBB06-94DC-4EE9-8D2D-DEF90AF62E83}" v="75" dt="2021-01-07T23:34:54.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26" autoAdjust="0"/>
    <p:restoredTop sz="69388" autoAdjust="0"/>
  </p:normalViewPr>
  <p:slideViewPr>
    <p:cSldViewPr>
      <p:cViewPr varScale="1">
        <p:scale>
          <a:sx n="43" d="100"/>
          <a:sy n="43" d="100"/>
        </p:scale>
        <p:origin x="-931"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 Nowak" userId="b8d9d3c9f1509d5e" providerId="LiveId" clId="{9ED096DD-4D41-406B-8BF6-04BFBF1F86AA}"/>
    <pc:docChg chg="modSld">
      <pc:chgData name="Jen Nowak" userId="b8d9d3c9f1509d5e" providerId="LiveId" clId="{9ED096DD-4D41-406B-8BF6-04BFBF1F86AA}" dt="2021-01-07T02:47:09.147" v="21" actId="1076"/>
      <pc:docMkLst>
        <pc:docMk/>
      </pc:docMkLst>
      <pc:sldChg chg="modSp mod">
        <pc:chgData name="Jen Nowak" userId="b8d9d3c9f1509d5e" providerId="LiveId" clId="{9ED096DD-4D41-406B-8BF6-04BFBF1F86AA}" dt="2021-01-07T02:43:46.644" v="6" actId="20577"/>
        <pc:sldMkLst>
          <pc:docMk/>
          <pc:sldMk cId="0" sldId="261"/>
        </pc:sldMkLst>
        <pc:spChg chg="mod">
          <ac:chgData name="Jen Nowak" userId="b8d9d3c9f1509d5e" providerId="LiveId" clId="{9ED096DD-4D41-406B-8BF6-04BFBF1F86AA}" dt="2021-01-07T02:43:46.644" v="6" actId="20577"/>
          <ac:spMkLst>
            <pc:docMk/>
            <pc:sldMk cId="0" sldId="261"/>
            <ac:spMk id="107524" creationId="{00000000-0000-0000-0000-000000000000}"/>
          </ac:spMkLst>
        </pc:spChg>
      </pc:sldChg>
      <pc:sldChg chg="modSp mod">
        <pc:chgData name="Jen Nowak" userId="b8d9d3c9f1509d5e" providerId="LiveId" clId="{9ED096DD-4D41-406B-8BF6-04BFBF1F86AA}" dt="2021-01-07T02:46:30.099" v="15" actId="1076"/>
        <pc:sldMkLst>
          <pc:docMk/>
          <pc:sldMk cId="0" sldId="265"/>
        </pc:sldMkLst>
        <pc:spChg chg="mod">
          <ac:chgData name="Jen Nowak" userId="b8d9d3c9f1509d5e" providerId="LiveId" clId="{9ED096DD-4D41-406B-8BF6-04BFBF1F86AA}" dt="2021-01-07T02:45:54.385" v="13" actId="20577"/>
          <ac:spMkLst>
            <pc:docMk/>
            <pc:sldMk cId="0" sldId="265"/>
            <ac:spMk id="53" creationId="{00000000-0000-0000-0000-000000000000}"/>
          </ac:spMkLst>
        </pc:spChg>
        <pc:spChg chg="mod">
          <ac:chgData name="Jen Nowak" userId="b8d9d3c9f1509d5e" providerId="LiveId" clId="{9ED096DD-4D41-406B-8BF6-04BFBF1F86AA}" dt="2021-01-07T02:46:27.832" v="14" actId="20577"/>
          <ac:spMkLst>
            <pc:docMk/>
            <pc:sldMk cId="0" sldId="265"/>
            <ac:spMk id="20502" creationId="{00000000-0000-0000-0000-000000000000}"/>
          </ac:spMkLst>
        </pc:spChg>
        <pc:spChg chg="mod">
          <ac:chgData name="Jen Nowak" userId="b8d9d3c9f1509d5e" providerId="LiveId" clId="{9ED096DD-4D41-406B-8BF6-04BFBF1F86AA}" dt="2021-01-07T02:46:30.099" v="15" actId="1076"/>
          <ac:spMkLst>
            <pc:docMk/>
            <pc:sldMk cId="0" sldId="265"/>
            <ac:spMk id="20531" creationId="{00000000-0000-0000-0000-000000000000}"/>
          </ac:spMkLst>
        </pc:spChg>
      </pc:sldChg>
      <pc:sldChg chg="modSp mod">
        <pc:chgData name="Jen Nowak" userId="b8d9d3c9f1509d5e" providerId="LiveId" clId="{9ED096DD-4D41-406B-8BF6-04BFBF1F86AA}" dt="2021-01-07T02:43:32.747" v="4" actId="1076"/>
        <pc:sldMkLst>
          <pc:docMk/>
          <pc:sldMk cId="2981186252" sldId="280"/>
        </pc:sldMkLst>
        <pc:spChg chg="mod">
          <ac:chgData name="Jen Nowak" userId="b8d9d3c9f1509d5e" providerId="LiveId" clId="{9ED096DD-4D41-406B-8BF6-04BFBF1F86AA}" dt="2021-01-07T02:43:18.580" v="2" actId="1076"/>
          <ac:spMkLst>
            <pc:docMk/>
            <pc:sldMk cId="2981186252" sldId="280"/>
            <ac:spMk id="11" creationId="{00000000-0000-0000-0000-000000000000}"/>
          </ac:spMkLst>
        </pc:spChg>
        <pc:spChg chg="mod">
          <ac:chgData name="Jen Nowak" userId="b8d9d3c9f1509d5e" providerId="LiveId" clId="{9ED096DD-4D41-406B-8BF6-04BFBF1F86AA}" dt="2021-01-07T02:43:32.747" v="4" actId="1076"/>
          <ac:spMkLst>
            <pc:docMk/>
            <pc:sldMk cId="2981186252" sldId="280"/>
            <ac:spMk id="13" creationId="{00000000-0000-0000-0000-000000000000}"/>
          </ac:spMkLst>
        </pc:spChg>
        <pc:picChg chg="mod">
          <ac:chgData name="Jen Nowak" userId="b8d9d3c9f1509d5e" providerId="LiveId" clId="{9ED096DD-4D41-406B-8BF6-04BFBF1F86AA}" dt="2021-01-07T02:43:28.027" v="3" actId="1076"/>
          <ac:picMkLst>
            <pc:docMk/>
            <pc:sldMk cId="2981186252" sldId="280"/>
            <ac:picMk id="2" creationId="{00000000-0000-0000-0000-000000000000}"/>
          </ac:picMkLst>
        </pc:picChg>
        <pc:picChg chg="mod">
          <ac:chgData name="Jen Nowak" userId="b8d9d3c9f1509d5e" providerId="LiveId" clId="{9ED096DD-4D41-406B-8BF6-04BFBF1F86AA}" dt="2021-01-07T02:43:10.830" v="1" actId="14100"/>
          <ac:picMkLst>
            <pc:docMk/>
            <pc:sldMk cId="2981186252" sldId="280"/>
            <ac:picMk id="5" creationId="{00000000-0000-0000-0000-000000000000}"/>
          </ac:picMkLst>
        </pc:picChg>
      </pc:sldChg>
      <pc:sldChg chg="modSp mod">
        <pc:chgData name="Jen Nowak" userId="b8d9d3c9f1509d5e" providerId="LiveId" clId="{9ED096DD-4D41-406B-8BF6-04BFBF1F86AA}" dt="2021-01-07T02:47:09.147" v="21" actId="1076"/>
        <pc:sldMkLst>
          <pc:docMk/>
          <pc:sldMk cId="2926012734" sldId="282"/>
        </pc:sldMkLst>
        <pc:picChg chg="mod">
          <ac:chgData name="Jen Nowak" userId="b8d9d3c9f1509d5e" providerId="LiveId" clId="{9ED096DD-4D41-406B-8BF6-04BFBF1F86AA}" dt="2021-01-07T02:46:53.719" v="19" actId="1076"/>
          <ac:picMkLst>
            <pc:docMk/>
            <pc:sldMk cId="2926012734" sldId="282"/>
            <ac:picMk id="4" creationId="{F09385AD-41FC-4674-BBD0-49130F51BA6D}"/>
          </ac:picMkLst>
        </pc:picChg>
        <pc:picChg chg="mod">
          <ac:chgData name="Jen Nowak" userId="b8d9d3c9f1509d5e" providerId="LiveId" clId="{9ED096DD-4D41-406B-8BF6-04BFBF1F86AA}" dt="2021-01-07T02:47:09.147" v="21" actId="1076"/>
          <ac:picMkLst>
            <pc:docMk/>
            <pc:sldMk cId="2926012734" sldId="282"/>
            <ac:picMk id="24" creationId="{DD9BE51C-6F3E-4C1F-9FD0-B4F71E76CB43}"/>
          </ac:picMkLst>
        </pc:picChg>
      </pc:sldChg>
    </pc:docChg>
  </pc:docChgLst>
  <pc:docChgLst>
    <pc:chgData name="Jen Nowak" userId="b8d9d3c9f1509d5e" providerId="LiveId" clId="{9EDDBB06-94DC-4EE9-8D2D-DEF90AF62E83}"/>
    <pc:docChg chg="custSel delSld modSld sldOrd modMainMaster">
      <pc:chgData name="Jen Nowak" userId="b8d9d3c9f1509d5e" providerId="LiveId" clId="{9EDDBB06-94DC-4EE9-8D2D-DEF90AF62E83}" dt="2021-01-07T23:43:13.438" v="1747" actId="20577"/>
      <pc:docMkLst>
        <pc:docMk/>
      </pc:docMkLst>
      <pc:sldChg chg="addSp delSp modSp mod modTransition">
        <pc:chgData name="Jen Nowak" userId="b8d9d3c9f1509d5e" providerId="LiveId" clId="{9EDDBB06-94DC-4EE9-8D2D-DEF90AF62E83}" dt="2021-01-07T23:34:54.971" v="1646"/>
        <pc:sldMkLst>
          <pc:docMk/>
          <pc:sldMk cId="0" sldId="256"/>
        </pc:sldMkLst>
        <pc:spChg chg="del">
          <ac:chgData name="Jen Nowak" userId="b8d9d3c9f1509d5e" providerId="LiveId" clId="{9EDDBB06-94DC-4EE9-8D2D-DEF90AF62E83}" dt="2021-01-05T02:26:38.619" v="647" actId="478"/>
          <ac:spMkLst>
            <pc:docMk/>
            <pc:sldMk cId="0" sldId="256"/>
            <ac:spMk id="3" creationId="{75070DFB-D9D9-7340-80E2-32D266CD6F3D}"/>
          </ac:spMkLst>
        </pc:spChg>
        <pc:spChg chg="del mod">
          <ac:chgData name="Jen Nowak" userId="b8d9d3c9f1509d5e" providerId="LiveId" clId="{9EDDBB06-94DC-4EE9-8D2D-DEF90AF62E83}" dt="2021-01-05T02:26:37.212" v="646" actId="478"/>
          <ac:spMkLst>
            <pc:docMk/>
            <pc:sldMk cId="0" sldId="256"/>
            <ac:spMk id="4" creationId="{F5F21613-BC5D-004D-8E85-4A0BB865E265}"/>
          </ac:spMkLst>
        </pc:spChg>
        <pc:picChg chg="mod">
          <ac:chgData name="Jen Nowak" userId="b8d9d3c9f1509d5e" providerId="LiveId" clId="{9EDDBB06-94DC-4EE9-8D2D-DEF90AF62E83}" dt="2021-01-05T02:26:43.450" v="649" actId="1076"/>
          <ac:picMkLst>
            <pc:docMk/>
            <pc:sldMk cId="0" sldId="256"/>
            <ac:picMk id="2" creationId="{90CFECC5-E5DD-42B4-8564-242D7AC971B7}"/>
          </ac:picMkLst>
        </pc:picChg>
        <pc:picChg chg="add del">
          <ac:chgData name="Jen Nowak" userId="b8d9d3c9f1509d5e" providerId="LiveId" clId="{9EDDBB06-94DC-4EE9-8D2D-DEF90AF62E83}" dt="2021-01-05T02:25:39.711" v="638" actId="478"/>
          <ac:picMkLst>
            <pc:docMk/>
            <pc:sldMk cId="0" sldId="256"/>
            <ac:picMk id="5" creationId="{AD755D8E-0C63-42F1-A4A0-27C9992AC369}"/>
          </ac:picMkLst>
        </pc:picChg>
        <pc:picChg chg="del mod">
          <ac:chgData name="Jen Nowak" userId="b8d9d3c9f1509d5e" providerId="LiveId" clId="{9EDDBB06-94DC-4EE9-8D2D-DEF90AF62E83}" dt="2021-01-05T02:26:22.274" v="641" actId="478"/>
          <ac:picMkLst>
            <pc:docMk/>
            <pc:sldMk cId="0" sldId="256"/>
            <ac:picMk id="6" creationId="{00000000-0000-0000-0000-000000000000}"/>
          </ac:picMkLst>
        </pc:picChg>
        <pc:picChg chg="add mod">
          <ac:chgData name="Jen Nowak" userId="b8d9d3c9f1509d5e" providerId="LiveId" clId="{9EDDBB06-94DC-4EE9-8D2D-DEF90AF62E83}" dt="2021-01-05T02:26:29.426" v="643" actId="14100"/>
          <ac:picMkLst>
            <pc:docMk/>
            <pc:sldMk cId="0" sldId="256"/>
            <ac:picMk id="7" creationId="{57B4B435-0764-46E1-91C6-E672333F29B3}"/>
          </ac:picMkLst>
        </pc:picChg>
      </pc:sldChg>
      <pc:sldChg chg="modTransition">
        <pc:chgData name="Jen Nowak" userId="b8d9d3c9f1509d5e" providerId="LiveId" clId="{9EDDBB06-94DC-4EE9-8D2D-DEF90AF62E83}" dt="2021-01-07T23:34:54.971" v="1646"/>
        <pc:sldMkLst>
          <pc:docMk/>
          <pc:sldMk cId="0" sldId="258"/>
        </pc:sldMkLst>
      </pc:sldChg>
      <pc:sldChg chg="modTransition">
        <pc:chgData name="Jen Nowak" userId="b8d9d3c9f1509d5e" providerId="LiveId" clId="{9EDDBB06-94DC-4EE9-8D2D-DEF90AF62E83}" dt="2021-01-07T23:34:54.971" v="1646"/>
        <pc:sldMkLst>
          <pc:docMk/>
          <pc:sldMk cId="0" sldId="259"/>
        </pc:sldMkLst>
      </pc:sldChg>
      <pc:sldChg chg="modTransition">
        <pc:chgData name="Jen Nowak" userId="b8d9d3c9f1509d5e" providerId="LiveId" clId="{9EDDBB06-94DC-4EE9-8D2D-DEF90AF62E83}" dt="2021-01-07T23:34:54.971" v="1646"/>
        <pc:sldMkLst>
          <pc:docMk/>
          <pc:sldMk cId="0" sldId="260"/>
        </pc:sldMkLst>
      </pc:sldChg>
      <pc:sldChg chg="modSp mod modTransition modNotesTx">
        <pc:chgData name="Jen Nowak" userId="b8d9d3c9f1509d5e" providerId="LiveId" clId="{9EDDBB06-94DC-4EE9-8D2D-DEF90AF62E83}" dt="2021-01-07T23:39:51.416" v="1697" actId="5793"/>
        <pc:sldMkLst>
          <pc:docMk/>
          <pc:sldMk cId="0" sldId="261"/>
        </pc:sldMkLst>
        <pc:spChg chg="mod">
          <ac:chgData name="Jen Nowak" userId="b8d9d3c9f1509d5e" providerId="LiveId" clId="{9EDDBB06-94DC-4EE9-8D2D-DEF90AF62E83}" dt="2021-01-06T03:05:39.379" v="1013" actId="20577"/>
          <ac:spMkLst>
            <pc:docMk/>
            <pc:sldMk cId="0" sldId="261"/>
            <ac:spMk id="107524" creationId="{00000000-0000-0000-0000-000000000000}"/>
          </ac:spMkLst>
        </pc:spChg>
      </pc:sldChg>
      <pc:sldChg chg="addSp delSp modSp mod modTransition">
        <pc:chgData name="Jen Nowak" userId="b8d9d3c9f1509d5e" providerId="LiveId" clId="{9EDDBB06-94DC-4EE9-8D2D-DEF90AF62E83}" dt="2021-01-07T23:34:54.971" v="1646"/>
        <pc:sldMkLst>
          <pc:docMk/>
          <pc:sldMk cId="0" sldId="262"/>
        </pc:sldMkLst>
        <pc:spChg chg="add mod">
          <ac:chgData name="Jen Nowak" userId="b8d9d3c9f1509d5e" providerId="LiveId" clId="{9EDDBB06-94DC-4EE9-8D2D-DEF90AF62E83}" dt="2021-01-06T03:08:54.425" v="1139" actId="6549"/>
          <ac:spMkLst>
            <pc:docMk/>
            <pc:sldMk cId="0" sldId="262"/>
            <ac:spMk id="3" creationId="{CA367F09-5FDB-477F-8EB5-DC6EA209C5BF}"/>
          </ac:spMkLst>
        </pc:spChg>
        <pc:spChg chg="add mod">
          <ac:chgData name="Jen Nowak" userId="b8d9d3c9f1509d5e" providerId="LiveId" clId="{9EDDBB06-94DC-4EE9-8D2D-DEF90AF62E83}" dt="2021-01-05T02:31:34.794" v="743" actId="1076"/>
          <ac:spMkLst>
            <pc:docMk/>
            <pc:sldMk cId="0" sldId="262"/>
            <ac:spMk id="10" creationId="{D5A0152C-841F-4A16-8078-9DC02EAAA155}"/>
          </ac:spMkLst>
        </pc:spChg>
        <pc:spChg chg="add mod">
          <ac:chgData name="Jen Nowak" userId="b8d9d3c9f1509d5e" providerId="LiveId" clId="{9EDDBB06-94DC-4EE9-8D2D-DEF90AF62E83}" dt="2021-01-05T02:32:38.242" v="792" actId="1076"/>
          <ac:spMkLst>
            <pc:docMk/>
            <pc:sldMk cId="0" sldId="262"/>
            <ac:spMk id="11" creationId="{82EDA1E6-4A72-4ADB-85B3-C527D0EC8EFF}"/>
          </ac:spMkLst>
        </pc:spChg>
        <pc:spChg chg="add mod">
          <ac:chgData name="Jen Nowak" userId="b8d9d3c9f1509d5e" providerId="LiveId" clId="{9EDDBB06-94DC-4EE9-8D2D-DEF90AF62E83}" dt="2021-01-05T02:49:00.698" v="951" actId="1076"/>
          <ac:spMkLst>
            <pc:docMk/>
            <pc:sldMk cId="0" sldId="262"/>
            <ac:spMk id="12" creationId="{34D7D1BA-158E-4293-A7CE-123C66B25933}"/>
          </ac:spMkLst>
        </pc:spChg>
        <pc:spChg chg="add mod">
          <ac:chgData name="Jen Nowak" userId="b8d9d3c9f1509d5e" providerId="LiveId" clId="{9EDDBB06-94DC-4EE9-8D2D-DEF90AF62E83}" dt="2021-01-06T03:08:59.332" v="1140" actId="20577"/>
          <ac:spMkLst>
            <pc:docMk/>
            <pc:sldMk cId="0" sldId="262"/>
            <ac:spMk id="13" creationId="{49FAA1B3-BDF0-4598-A4ED-E124DEC9C70C}"/>
          </ac:spMkLst>
        </pc:spChg>
        <pc:spChg chg="mod">
          <ac:chgData name="Jen Nowak" userId="b8d9d3c9f1509d5e" providerId="LiveId" clId="{9EDDBB06-94DC-4EE9-8D2D-DEF90AF62E83}" dt="2021-01-07T23:29:35.288" v="1615" actId="255"/>
          <ac:spMkLst>
            <pc:docMk/>
            <pc:sldMk cId="0" sldId="262"/>
            <ac:spMk id="109570" creationId="{00000000-0000-0000-0000-000000000000}"/>
          </ac:spMkLst>
        </pc:spChg>
        <pc:picChg chg="mod">
          <ac:chgData name="Jen Nowak" userId="b8d9d3c9f1509d5e" providerId="LiveId" clId="{9EDDBB06-94DC-4EE9-8D2D-DEF90AF62E83}" dt="2021-01-05T02:35:59.115" v="900" actId="1076"/>
          <ac:picMkLst>
            <pc:docMk/>
            <pc:sldMk cId="0" sldId="262"/>
            <ac:picMk id="2" creationId="{20FDD48E-BAAD-4B05-B386-2403E8A90AB6}"/>
          </ac:picMkLst>
        </pc:picChg>
        <pc:picChg chg="add del mod">
          <ac:chgData name="Jen Nowak" userId="b8d9d3c9f1509d5e" providerId="LiveId" clId="{9EDDBB06-94DC-4EE9-8D2D-DEF90AF62E83}" dt="2021-01-05T02:30:48.428" v="703" actId="478"/>
          <ac:picMkLst>
            <pc:docMk/>
            <pc:sldMk cId="0" sldId="262"/>
            <ac:picMk id="4" creationId="{2F23D5E3-29B2-4C3D-97CC-819E7BC8DDE4}"/>
          </ac:picMkLst>
        </pc:picChg>
        <pc:picChg chg="mod">
          <ac:chgData name="Jen Nowak" userId="b8d9d3c9f1509d5e" providerId="LiveId" clId="{9EDDBB06-94DC-4EE9-8D2D-DEF90AF62E83}" dt="2021-01-05T02:31:51.602" v="744" actId="1076"/>
          <ac:picMkLst>
            <pc:docMk/>
            <pc:sldMk cId="0" sldId="262"/>
            <ac:picMk id="6" creationId="{CB2BA74B-E400-4B5F-AC1A-B4F34F959676}"/>
          </ac:picMkLst>
        </pc:picChg>
        <pc:picChg chg="mod">
          <ac:chgData name="Jen Nowak" userId="b8d9d3c9f1509d5e" providerId="LiveId" clId="{9EDDBB06-94DC-4EE9-8D2D-DEF90AF62E83}" dt="2021-01-05T02:49:10.825" v="953" actId="1076"/>
          <ac:picMkLst>
            <pc:docMk/>
            <pc:sldMk cId="0" sldId="262"/>
            <ac:picMk id="7" creationId="{8922E41F-3D9F-4CD6-9181-514F7C5DFC1B}"/>
          </ac:picMkLst>
        </pc:picChg>
        <pc:picChg chg="mod">
          <ac:chgData name="Jen Nowak" userId="b8d9d3c9f1509d5e" providerId="LiveId" clId="{9EDDBB06-94DC-4EE9-8D2D-DEF90AF62E83}" dt="2021-01-05T02:30:21.618" v="699" actId="1076"/>
          <ac:picMkLst>
            <pc:docMk/>
            <pc:sldMk cId="0" sldId="262"/>
            <ac:picMk id="8" creationId="{819581B1-B99F-44D9-BB7C-96A34B35F13D}"/>
          </ac:picMkLst>
        </pc:picChg>
        <pc:picChg chg="mod">
          <ac:chgData name="Jen Nowak" userId="b8d9d3c9f1509d5e" providerId="LiveId" clId="{9EDDBB06-94DC-4EE9-8D2D-DEF90AF62E83}" dt="2021-01-05T02:33:59.546" v="835" actId="1076"/>
          <ac:picMkLst>
            <pc:docMk/>
            <pc:sldMk cId="0" sldId="262"/>
            <ac:picMk id="9" creationId="{BEC03C36-81EF-46EB-A6E3-147556B65052}"/>
          </ac:picMkLst>
        </pc:picChg>
      </pc:sldChg>
      <pc:sldChg chg="del">
        <pc:chgData name="Jen Nowak" userId="b8d9d3c9f1509d5e" providerId="LiveId" clId="{9EDDBB06-94DC-4EE9-8D2D-DEF90AF62E83}" dt="2021-01-05T01:36:43.395" v="28" actId="2696"/>
        <pc:sldMkLst>
          <pc:docMk/>
          <pc:sldMk cId="0" sldId="263"/>
        </pc:sldMkLst>
      </pc:sldChg>
      <pc:sldChg chg="modSp mod modTransition">
        <pc:chgData name="Jen Nowak" userId="b8d9d3c9f1509d5e" providerId="LiveId" clId="{9EDDBB06-94DC-4EE9-8D2D-DEF90AF62E83}" dt="2021-01-07T23:34:54.971" v="1646"/>
        <pc:sldMkLst>
          <pc:docMk/>
          <pc:sldMk cId="0" sldId="264"/>
        </pc:sldMkLst>
        <pc:spChg chg="mod">
          <ac:chgData name="Jen Nowak" userId="b8d9d3c9f1509d5e" providerId="LiveId" clId="{9EDDBB06-94DC-4EE9-8D2D-DEF90AF62E83}" dt="2021-01-05T01:36:51.795" v="29" actId="20577"/>
          <ac:spMkLst>
            <pc:docMk/>
            <pc:sldMk cId="0" sldId="264"/>
            <ac:spMk id="113666" creationId="{00000000-0000-0000-0000-000000000000}"/>
          </ac:spMkLst>
        </pc:spChg>
        <pc:spChg chg="mod">
          <ac:chgData name="Jen Nowak" userId="b8d9d3c9f1509d5e" providerId="LiveId" clId="{9EDDBB06-94DC-4EE9-8D2D-DEF90AF62E83}" dt="2021-01-07T23:30:09.042" v="1616" actId="1076"/>
          <ac:spMkLst>
            <pc:docMk/>
            <pc:sldMk cId="0" sldId="264"/>
            <ac:spMk id="113670" creationId="{00000000-0000-0000-0000-000000000000}"/>
          </ac:spMkLst>
        </pc:spChg>
      </pc:sldChg>
      <pc:sldChg chg="addSp delSp modSp mod modTransition modNotesTx">
        <pc:chgData name="Jen Nowak" userId="b8d9d3c9f1509d5e" providerId="LiveId" clId="{9EDDBB06-94DC-4EE9-8D2D-DEF90AF62E83}" dt="2021-01-07T23:39:06.438" v="1674" actId="20577"/>
        <pc:sldMkLst>
          <pc:docMk/>
          <pc:sldMk cId="0" sldId="265"/>
        </pc:sldMkLst>
        <pc:spChg chg="add mod">
          <ac:chgData name="Jen Nowak" userId="b8d9d3c9f1509d5e" providerId="LiveId" clId="{9EDDBB06-94DC-4EE9-8D2D-DEF90AF62E83}" dt="2021-01-06T03:23:57.095" v="1395" actId="113"/>
          <ac:spMkLst>
            <pc:docMk/>
            <pc:sldMk cId="0" sldId="265"/>
            <ac:spMk id="2" creationId="{0CBC7497-D8F7-49C8-84F7-24F73EE955F6}"/>
          </ac:spMkLst>
        </pc:spChg>
        <pc:spChg chg="add mod">
          <ac:chgData name="Jen Nowak" userId="b8d9d3c9f1509d5e" providerId="LiveId" clId="{9EDDBB06-94DC-4EE9-8D2D-DEF90AF62E83}" dt="2021-01-06T03:29:59.196" v="1469" actId="20577"/>
          <ac:spMkLst>
            <pc:docMk/>
            <pc:sldMk cId="0" sldId="265"/>
            <ac:spMk id="3" creationId="{41CDE909-10FF-471F-A7E6-C1A454BE3A9B}"/>
          </ac:spMkLst>
        </pc:spChg>
        <pc:spChg chg="mod">
          <ac:chgData name="Jen Nowak" userId="b8d9d3c9f1509d5e" providerId="LiveId" clId="{9EDDBB06-94DC-4EE9-8D2D-DEF90AF62E83}" dt="2021-01-07T23:22:58.370" v="1577" actId="1076"/>
          <ac:spMkLst>
            <pc:docMk/>
            <pc:sldMk cId="0" sldId="265"/>
            <ac:spMk id="53" creationId="{00000000-0000-0000-0000-000000000000}"/>
          </ac:spMkLst>
        </pc:spChg>
        <pc:spChg chg="mod">
          <ac:chgData name="Jen Nowak" userId="b8d9d3c9f1509d5e" providerId="LiveId" clId="{9EDDBB06-94DC-4EE9-8D2D-DEF90AF62E83}" dt="2021-01-07T23:24:07.630" v="1588" actId="14100"/>
          <ac:spMkLst>
            <pc:docMk/>
            <pc:sldMk cId="0" sldId="265"/>
            <ac:spMk id="54" creationId="{00000000-0000-0000-0000-000000000000}"/>
          </ac:spMkLst>
        </pc:spChg>
        <pc:spChg chg="add mod">
          <ac:chgData name="Jen Nowak" userId="b8d9d3c9f1509d5e" providerId="LiveId" clId="{9EDDBB06-94DC-4EE9-8D2D-DEF90AF62E83}" dt="2021-01-06T03:29:44.323" v="1463" actId="1076"/>
          <ac:spMkLst>
            <pc:docMk/>
            <pc:sldMk cId="0" sldId="265"/>
            <ac:spMk id="55" creationId="{A9D58271-6E61-40AE-AB7A-2FC46819B746}"/>
          </ac:spMkLst>
        </pc:spChg>
        <pc:spChg chg="add mod">
          <ac:chgData name="Jen Nowak" userId="b8d9d3c9f1509d5e" providerId="LiveId" clId="{9EDDBB06-94DC-4EE9-8D2D-DEF90AF62E83}" dt="2021-01-07T23:23:38.410" v="1584" actId="14100"/>
          <ac:spMkLst>
            <pc:docMk/>
            <pc:sldMk cId="0" sldId="265"/>
            <ac:spMk id="56" creationId="{D8A7DBEF-FF93-4811-9851-B303CAF2B7F8}"/>
          </ac:spMkLst>
        </pc:spChg>
        <pc:spChg chg="mod">
          <ac:chgData name="Jen Nowak" userId="b8d9d3c9f1509d5e" providerId="LiveId" clId="{9EDDBB06-94DC-4EE9-8D2D-DEF90AF62E83}" dt="2021-01-06T03:26:34.545" v="1435" actId="20577"/>
          <ac:spMkLst>
            <pc:docMk/>
            <pc:sldMk cId="0" sldId="265"/>
            <ac:spMk id="20494" creationId="{00000000-0000-0000-0000-000000000000}"/>
          </ac:spMkLst>
        </pc:spChg>
        <pc:spChg chg="mod">
          <ac:chgData name="Jen Nowak" userId="b8d9d3c9f1509d5e" providerId="LiveId" clId="{9EDDBB06-94DC-4EE9-8D2D-DEF90AF62E83}" dt="2021-01-06T03:28:22.878" v="1452" actId="20577"/>
          <ac:spMkLst>
            <pc:docMk/>
            <pc:sldMk cId="0" sldId="265"/>
            <ac:spMk id="20496" creationId="{00000000-0000-0000-0000-000000000000}"/>
          </ac:spMkLst>
        </pc:spChg>
        <pc:spChg chg="mod">
          <ac:chgData name="Jen Nowak" userId="b8d9d3c9f1509d5e" providerId="LiveId" clId="{9EDDBB06-94DC-4EE9-8D2D-DEF90AF62E83}" dt="2021-01-07T23:25:35.386" v="1605" actId="1076"/>
          <ac:spMkLst>
            <pc:docMk/>
            <pc:sldMk cId="0" sldId="265"/>
            <ac:spMk id="20499" creationId="{00000000-0000-0000-0000-000000000000}"/>
          </ac:spMkLst>
        </pc:spChg>
        <pc:spChg chg="del mod">
          <ac:chgData name="Jen Nowak" userId="b8d9d3c9f1509d5e" providerId="LiveId" clId="{9EDDBB06-94DC-4EE9-8D2D-DEF90AF62E83}" dt="2021-01-06T03:24:38.179" v="1398" actId="478"/>
          <ac:spMkLst>
            <pc:docMk/>
            <pc:sldMk cId="0" sldId="265"/>
            <ac:spMk id="20501" creationId="{00000000-0000-0000-0000-000000000000}"/>
          </ac:spMkLst>
        </pc:spChg>
        <pc:spChg chg="mod">
          <ac:chgData name="Jen Nowak" userId="b8d9d3c9f1509d5e" providerId="LiveId" clId="{9EDDBB06-94DC-4EE9-8D2D-DEF90AF62E83}" dt="2021-01-07T23:23:52.498" v="1586" actId="1076"/>
          <ac:spMkLst>
            <pc:docMk/>
            <pc:sldMk cId="0" sldId="265"/>
            <ac:spMk id="20503" creationId="{00000000-0000-0000-0000-000000000000}"/>
          </ac:spMkLst>
        </pc:spChg>
        <pc:spChg chg="mod">
          <ac:chgData name="Jen Nowak" userId="b8d9d3c9f1509d5e" providerId="LiveId" clId="{9EDDBB06-94DC-4EE9-8D2D-DEF90AF62E83}" dt="2021-01-06T03:29:01.702" v="1457" actId="14100"/>
          <ac:spMkLst>
            <pc:docMk/>
            <pc:sldMk cId="0" sldId="265"/>
            <ac:spMk id="20507" creationId="{00000000-0000-0000-0000-000000000000}"/>
          </ac:spMkLst>
        </pc:spChg>
        <pc:spChg chg="mod">
          <ac:chgData name="Jen Nowak" userId="b8d9d3c9f1509d5e" providerId="LiveId" clId="{9EDDBB06-94DC-4EE9-8D2D-DEF90AF62E83}" dt="2021-01-06T03:28:45.324" v="1455" actId="1076"/>
          <ac:spMkLst>
            <pc:docMk/>
            <pc:sldMk cId="0" sldId="265"/>
            <ac:spMk id="20508" creationId="{00000000-0000-0000-0000-000000000000}"/>
          </ac:spMkLst>
        </pc:spChg>
        <pc:spChg chg="del">
          <ac:chgData name="Jen Nowak" userId="b8d9d3c9f1509d5e" providerId="LiveId" clId="{9EDDBB06-94DC-4EE9-8D2D-DEF90AF62E83}" dt="2021-01-06T03:24:32.401" v="1396" actId="478"/>
          <ac:spMkLst>
            <pc:docMk/>
            <pc:sldMk cId="0" sldId="265"/>
            <ac:spMk id="20510" creationId="{00000000-0000-0000-0000-000000000000}"/>
          </ac:spMkLst>
        </pc:spChg>
        <pc:spChg chg="mod">
          <ac:chgData name="Jen Nowak" userId="b8d9d3c9f1509d5e" providerId="LiveId" clId="{9EDDBB06-94DC-4EE9-8D2D-DEF90AF62E83}" dt="2021-01-07T23:25:31.837" v="1604" actId="1076"/>
          <ac:spMkLst>
            <pc:docMk/>
            <pc:sldMk cId="0" sldId="265"/>
            <ac:spMk id="20513" creationId="{00000000-0000-0000-0000-000000000000}"/>
          </ac:spMkLst>
        </pc:spChg>
        <pc:spChg chg="del">
          <ac:chgData name="Jen Nowak" userId="b8d9d3c9f1509d5e" providerId="LiveId" clId="{9EDDBB06-94DC-4EE9-8D2D-DEF90AF62E83}" dt="2021-01-06T03:29:51.719" v="1464" actId="478"/>
          <ac:spMkLst>
            <pc:docMk/>
            <pc:sldMk cId="0" sldId="265"/>
            <ac:spMk id="20520" creationId="{00000000-0000-0000-0000-000000000000}"/>
          </ac:spMkLst>
        </pc:spChg>
        <pc:spChg chg="mod">
          <ac:chgData name="Jen Nowak" userId="b8d9d3c9f1509d5e" providerId="LiveId" clId="{9EDDBB06-94DC-4EE9-8D2D-DEF90AF62E83}" dt="2021-01-06T03:30:13.161" v="1471" actId="14100"/>
          <ac:spMkLst>
            <pc:docMk/>
            <pc:sldMk cId="0" sldId="265"/>
            <ac:spMk id="20522" creationId="{00000000-0000-0000-0000-000000000000}"/>
          </ac:spMkLst>
        </pc:spChg>
        <pc:spChg chg="mod">
          <ac:chgData name="Jen Nowak" userId="b8d9d3c9f1509d5e" providerId="LiveId" clId="{9EDDBB06-94DC-4EE9-8D2D-DEF90AF62E83}" dt="2021-01-07T23:23:45.555" v="1585" actId="1076"/>
          <ac:spMkLst>
            <pc:docMk/>
            <pc:sldMk cId="0" sldId="265"/>
            <ac:spMk id="20524" creationId="{00000000-0000-0000-0000-000000000000}"/>
          </ac:spMkLst>
        </pc:spChg>
        <pc:spChg chg="mod">
          <ac:chgData name="Jen Nowak" userId="b8d9d3c9f1509d5e" providerId="LiveId" clId="{9EDDBB06-94DC-4EE9-8D2D-DEF90AF62E83}" dt="2021-01-07T23:25:56.971" v="1607" actId="14100"/>
          <ac:spMkLst>
            <pc:docMk/>
            <pc:sldMk cId="0" sldId="265"/>
            <ac:spMk id="20525" creationId="{00000000-0000-0000-0000-000000000000}"/>
          </ac:spMkLst>
        </pc:spChg>
        <pc:spChg chg="del mod">
          <ac:chgData name="Jen Nowak" userId="b8d9d3c9f1509d5e" providerId="LiveId" clId="{9EDDBB06-94DC-4EE9-8D2D-DEF90AF62E83}" dt="2021-01-07T23:24:14.638" v="1589" actId="478"/>
          <ac:spMkLst>
            <pc:docMk/>
            <pc:sldMk cId="0" sldId="265"/>
            <ac:spMk id="20527" creationId="{00000000-0000-0000-0000-000000000000}"/>
          </ac:spMkLst>
        </pc:spChg>
      </pc:sldChg>
      <pc:sldChg chg="modSp mod modTransition">
        <pc:chgData name="Jen Nowak" userId="b8d9d3c9f1509d5e" providerId="LiveId" clId="{9EDDBB06-94DC-4EE9-8D2D-DEF90AF62E83}" dt="2021-01-07T23:34:54.971" v="1646"/>
        <pc:sldMkLst>
          <pc:docMk/>
          <pc:sldMk cId="0" sldId="266"/>
        </pc:sldMkLst>
        <pc:spChg chg="mod">
          <ac:chgData name="Jen Nowak" userId="b8d9d3c9f1509d5e" providerId="LiveId" clId="{9EDDBB06-94DC-4EE9-8D2D-DEF90AF62E83}" dt="2021-01-05T01:47:54.362" v="229" actId="20577"/>
          <ac:spMkLst>
            <pc:docMk/>
            <pc:sldMk cId="0" sldId="266"/>
            <ac:spMk id="118789" creationId="{00000000-0000-0000-0000-000000000000}"/>
          </ac:spMkLst>
        </pc:spChg>
        <pc:spChg chg="mod">
          <ac:chgData name="Jen Nowak" userId="b8d9d3c9f1509d5e" providerId="LiveId" clId="{9EDDBB06-94DC-4EE9-8D2D-DEF90AF62E83}" dt="2021-01-05T01:48:08.912" v="255" actId="20577"/>
          <ac:spMkLst>
            <pc:docMk/>
            <pc:sldMk cId="0" sldId="266"/>
            <ac:spMk id="118790" creationId="{00000000-0000-0000-0000-000000000000}"/>
          </ac:spMkLst>
        </pc:spChg>
        <pc:spChg chg="mod">
          <ac:chgData name="Jen Nowak" userId="b8d9d3c9f1509d5e" providerId="LiveId" clId="{9EDDBB06-94DC-4EE9-8D2D-DEF90AF62E83}" dt="2021-01-05T01:48:15.512" v="260" actId="20577"/>
          <ac:spMkLst>
            <pc:docMk/>
            <pc:sldMk cId="0" sldId="266"/>
            <ac:spMk id="118791" creationId="{00000000-0000-0000-0000-000000000000}"/>
          </ac:spMkLst>
        </pc:spChg>
      </pc:sldChg>
      <pc:sldChg chg="modTransition">
        <pc:chgData name="Jen Nowak" userId="b8d9d3c9f1509d5e" providerId="LiveId" clId="{9EDDBB06-94DC-4EE9-8D2D-DEF90AF62E83}" dt="2021-01-07T23:34:54.971" v="1646"/>
        <pc:sldMkLst>
          <pc:docMk/>
          <pc:sldMk cId="0" sldId="267"/>
        </pc:sldMkLst>
      </pc:sldChg>
      <pc:sldChg chg="addSp delSp modSp mod ord modTransition">
        <pc:chgData name="Jen Nowak" userId="b8d9d3c9f1509d5e" providerId="LiveId" clId="{9EDDBB06-94DC-4EE9-8D2D-DEF90AF62E83}" dt="2021-01-07T23:34:54.971" v="1646"/>
        <pc:sldMkLst>
          <pc:docMk/>
          <pc:sldMk cId="0" sldId="268"/>
        </pc:sldMkLst>
        <pc:spChg chg="del">
          <ac:chgData name="Jen Nowak" userId="b8d9d3c9f1509d5e" providerId="LiveId" clId="{9EDDBB06-94DC-4EE9-8D2D-DEF90AF62E83}" dt="2021-01-05T01:51:41.631" v="286" actId="478"/>
          <ac:spMkLst>
            <pc:docMk/>
            <pc:sldMk cId="0" sldId="268"/>
            <ac:spMk id="2" creationId="{02D52EC3-2C0E-9740-9174-969B10F79AEC}"/>
          </ac:spMkLst>
        </pc:spChg>
        <pc:spChg chg="mod">
          <ac:chgData name="Jen Nowak" userId="b8d9d3c9f1509d5e" providerId="LiveId" clId="{9EDDBB06-94DC-4EE9-8D2D-DEF90AF62E83}" dt="2021-01-05T01:57:42.075" v="390" actId="1076"/>
          <ac:spMkLst>
            <pc:docMk/>
            <pc:sldMk cId="0" sldId="268"/>
            <ac:spMk id="5" creationId="{00000000-0000-0000-0000-000000000000}"/>
          </ac:spMkLst>
        </pc:spChg>
        <pc:spChg chg="mod">
          <ac:chgData name="Jen Nowak" userId="b8d9d3c9f1509d5e" providerId="LiveId" clId="{9EDDBB06-94DC-4EE9-8D2D-DEF90AF62E83}" dt="2021-01-05T01:56:21.326" v="354" actId="115"/>
          <ac:spMkLst>
            <pc:docMk/>
            <pc:sldMk cId="0" sldId="268"/>
            <ac:spMk id="6" creationId="{00000000-0000-0000-0000-000000000000}"/>
          </ac:spMkLst>
        </pc:spChg>
        <pc:spChg chg="del">
          <ac:chgData name="Jen Nowak" userId="b8d9d3c9f1509d5e" providerId="LiveId" clId="{9EDDBB06-94DC-4EE9-8D2D-DEF90AF62E83}" dt="2021-01-05T01:52:38.627" v="292" actId="478"/>
          <ac:spMkLst>
            <pc:docMk/>
            <pc:sldMk cId="0" sldId="268"/>
            <ac:spMk id="9" creationId="{BF10D121-452B-0144-8D06-525F68ACF8CE}"/>
          </ac:spMkLst>
        </pc:spChg>
        <pc:spChg chg="mod">
          <ac:chgData name="Jen Nowak" userId="b8d9d3c9f1509d5e" providerId="LiveId" clId="{9EDDBB06-94DC-4EE9-8D2D-DEF90AF62E83}" dt="2021-01-05T01:48:37.229" v="280" actId="20577"/>
          <ac:spMkLst>
            <pc:docMk/>
            <pc:sldMk cId="0" sldId="268"/>
            <ac:spMk id="122882" creationId="{00000000-0000-0000-0000-000000000000}"/>
          </ac:spMkLst>
        </pc:spChg>
        <pc:picChg chg="add mod">
          <ac:chgData name="Jen Nowak" userId="b8d9d3c9f1509d5e" providerId="LiveId" clId="{9EDDBB06-94DC-4EE9-8D2D-DEF90AF62E83}" dt="2021-01-07T23:31:01.487" v="1623" actId="1076"/>
          <ac:picMkLst>
            <pc:docMk/>
            <pc:sldMk cId="0" sldId="268"/>
            <ac:picMk id="3" creationId="{7220B811-4EAE-4430-8464-8598A308FD32}"/>
          </ac:picMkLst>
        </pc:picChg>
        <pc:picChg chg="add mod">
          <ac:chgData name="Jen Nowak" userId="b8d9d3c9f1509d5e" providerId="LiveId" clId="{9EDDBB06-94DC-4EE9-8D2D-DEF90AF62E83}" dt="2021-01-07T23:31:05.418" v="1624" actId="1076"/>
          <ac:picMkLst>
            <pc:docMk/>
            <pc:sldMk cId="0" sldId="268"/>
            <ac:picMk id="4" creationId="{88ED6494-769C-459E-A247-4393D4270F84}"/>
          </ac:picMkLst>
        </pc:picChg>
      </pc:sldChg>
      <pc:sldChg chg="modTransition">
        <pc:chgData name="Jen Nowak" userId="b8d9d3c9f1509d5e" providerId="LiveId" clId="{9EDDBB06-94DC-4EE9-8D2D-DEF90AF62E83}" dt="2021-01-07T23:34:54.971" v="1646"/>
        <pc:sldMkLst>
          <pc:docMk/>
          <pc:sldMk cId="0" sldId="269"/>
        </pc:sldMkLst>
      </pc:sldChg>
      <pc:sldChg chg="addSp delSp modSp mod modTransition modClrScheme chgLayout modNotesTx">
        <pc:chgData name="Jen Nowak" userId="b8d9d3c9f1509d5e" providerId="LiveId" clId="{9EDDBB06-94DC-4EE9-8D2D-DEF90AF62E83}" dt="2021-01-07T23:34:54.971" v="1646"/>
        <pc:sldMkLst>
          <pc:docMk/>
          <pc:sldMk cId="0" sldId="273"/>
        </pc:sldMkLst>
        <pc:spChg chg="mod">
          <ac:chgData name="Jen Nowak" userId="b8d9d3c9f1509d5e" providerId="LiveId" clId="{9EDDBB06-94DC-4EE9-8D2D-DEF90AF62E83}" dt="2021-01-06T03:10:39.246" v="1150" actId="20577"/>
          <ac:spMkLst>
            <pc:docMk/>
            <pc:sldMk cId="0" sldId="273"/>
            <ac:spMk id="4" creationId="{00000000-0000-0000-0000-000000000000}"/>
          </ac:spMkLst>
        </pc:spChg>
        <pc:spChg chg="del mod">
          <ac:chgData name="Jen Nowak" userId="b8d9d3c9f1509d5e" providerId="LiveId" clId="{9EDDBB06-94DC-4EE9-8D2D-DEF90AF62E83}" dt="2021-01-05T02:05:55.989" v="439" actId="478"/>
          <ac:spMkLst>
            <pc:docMk/>
            <pc:sldMk cId="0" sldId="273"/>
            <ac:spMk id="5" creationId="{00000000-0000-0000-0000-000000000000}"/>
          </ac:spMkLst>
        </pc:spChg>
        <pc:spChg chg="del">
          <ac:chgData name="Jen Nowak" userId="b8d9d3c9f1509d5e" providerId="LiveId" clId="{9EDDBB06-94DC-4EE9-8D2D-DEF90AF62E83}" dt="2021-01-05T02:09:58.198" v="450" actId="478"/>
          <ac:spMkLst>
            <pc:docMk/>
            <pc:sldMk cId="0" sldId="273"/>
            <ac:spMk id="6" creationId="{08E462D1-D1EE-274D-9960-D539FB68CAD4}"/>
          </ac:spMkLst>
        </pc:spChg>
        <pc:spChg chg="del mod">
          <ac:chgData name="Jen Nowak" userId="b8d9d3c9f1509d5e" providerId="LiveId" clId="{9EDDBB06-94DC-4EE9-8D2D-DEF90AF62E83}" dt="2021-01-05T02:04:02.945" v="415" actId="478"/>
          <ac:spMkLst>
            <pc:docMk/>
            <pc:sldMk cId="0" sldId="273"/>
            <ac:spMk id="7" creationId="{843443C4-FD12-1341-9E89-69AAF86AF497}"/>
          </ac:spMkLst>
        </pc:spChg>
        <pc:spChg chg="add del mod ord">
          <ac:chgData name="Jen Nowak" userId="b8d9d3c9f1509d5e" providerId="LiveId" clId="{9EDDBB06-94DC-4EE9-8D2D-DEF90AF62E83}" dt="2021-01-05T02:11:07.495" v="462" actId="478"/>
          <ac:spMkLst>
            <pc:docMk/>
            <pc:sldMk cId="0" sldId="273"/>
            <ac:spMk id="11" creationId="{1B15C641-6376-421C-BEFD-DB646AEA19E2}"/>
          </ac:spMkLst>
        </pc:spChg>
        <pc:spChg chg="add mod ord">
          <ac:chgData name="Jen Nowak" userId="b8d9d3c9f1509d5e" providerId="LiveId" clId="{9EDDBB06-94DC-4EE9-8D2D-DEF90AF62E83}" dt="2021-01-05T02:12:29.185" v="523" actId="1076"/>
          <ac:spMkLst>
            <pc:docMk/>
            <pc:sldMk cId="0" sldId="273"/>
            <ac:spMk id="12" creationId="{62ACE901-6DD6-49B4-AE9A-EED89BD32CB8}"/>
          </ac:spMkLst>
        </pc:spChg>
        <pc:spChg chg="mod">
          <ac:chgData name="Jen Nowak" userId="b8d9d3c9f1509d5e" providerId="LiveId" clId="{9EDDBB06-94DC-4EE9-8D2D-DEF90AF62E83}" dt="2021-01-05T01:58:42.875" v="411" actId="1076"/>
          <ac:spMkLst>
            <pc:docMk/>
            <pc:sldMk cId="0" sldId="273"/>
            <ac:spMk id="135176" creationId="{00000000-0000-0000-0000-000000000000}"/>
          </ac:spMkLst>
        </pc:spChg>
        <pc:picChg chg="add del">
          <ac:chgData name="Jen Nowak" userId="b8d9d3c9f1509d5e" providerId="LiveId" clId="{9EDDBB06-94DC-4EE9-8D2D-DEF90AF62E83}" dt="2021-01-05T02:04:12.812" v="417" actId="478"/>
          <ac:picMkLst>
            <pc:docMk/>
            <pc:sldMk cId="0" sldId="273"/>
            <ac:picMk id="3" creationId="{A82F9FFC-97CF-4D89-ADFF-0E84FD155E51}"/>
          </ac:picMkLst>
        </pc:picChg>
        <pc:picChg chg="add mod">
          <ac:chgData name="Jen Nowak" userId="b8d9d3c9f1509d5e" providerId="LiveId" clId="{9EDDBB06-94DC-4EE9-8D2D-DEF90AF62E83}" dt="2021-01-05T02:12:43.629" v="525" actId="1076"/>
          <ac:picMkLst>
            <pc:docMk/>
            <pc:sldMk cId="0" sldId="273"/>
            <ac:picMk id="8" creationId="{9718B872-1399-443A-B14C-F55D884BACE1}"/>
          </ac:picMkLst>
        </pc:picChg>
        <pc:picChg chg="add mod">
          <ac:chgData name="Jen Nowak" userId="b8d9d3c9f1509d5e" providerId="LiveId" clId="{9EDDBB06-94DC-4EE9-8D2D-DEF90AF62E83}" dt="2021-01-05T02:12:47.579" v="526" actId="14100"/>
          <ac:picMkLst>
            <pc:docMk/>
            <pc:sldMk cId="0" sldId="273"/>
            <ac:picMk id="10" creationId="{43B8BE9C-B0FF-4109-9BC6-41AAE22FB1FC}"/>
          </ac:picMkLst>
        </pc:picChg>
        <pc:picChg chg="add del mod">
          <ac:chgData name="Jen Nowak" userId="b8d9d3c9f1509d5e" providerId="LiveId" clId="{9EDDBB06-94DC-4EE9-8D2D-DEF90AF62E83}" dt="2021-01-05T02:04:02.945" v="415" actId="478"/>
          <ac:picMkLst>
            <pc:docMk/>
            <pc:sldMk cId="0" sldId="273"/>
            <ac:picMk id="1026" creationId="{8A62924F-A0B5-4A71-9707-D9F2B2142798}"/>
          </ac:picMkLst>
        </pc:picChg>
      </pc:sldChg>
      <pc:sldChg chg="modSp mod modTransition">
        <pc:chgData name="Jen Nowak" userId="b8d9d3c9f1509d5e" providerId="LiveId" clId="{9EDDBB06-94DC-4EE9-8D2D-DEF90AF62E83}" dt="2021-01-07T23:34:54.971" v="1646"/>
        <pc:sldMkLst>
          <pc:docMk/>
          <pc:sldMk cId="0" sldId="274"/>
        </pc:sldMkLst>
        <pc:spChg chg="mod">
          <ac:chgData name="Jen Nowak" userId="b8d9d3c9f1509d5e" providerId="LiveId" clId="{9EDDBB06-94DC-4EE9-8D2D-DEF90AF62E83}" dt="2021-01-05T01:38:07.445" v="52" actId="255"/>
          <ac:spMkLst>
            <pc:docMk/>
            <pc:sldMk cId="0" sldId="274"/>
            <ac:spMk id="139266" creationId="{00000000-0000-0000-0000-000000000000}"/>
          </ac:spMkLst>
        </pc:spChg>
        <pc:spChg chg="mod">
          <ac:chgData name="Jen Nowak" userId="b8d9d3c9f1509d5e" providerId="LiveId" clId="{9EDDBB06-94DC-4EE9-8D2D-DEF90AF62E83}" dt="2021-01-06T03:21:40.946" v="1366" actId="20577"/>
          <ac:spMkLst>
            <pc:docMk/>
            <pc:sldMk cId="0" sldId="274"/>
            <ac:spMk id="139268" creationId="{00000000-0000-0000-0000-000000000000}"/>
          </ac:spMkLst>
        </pc:spChg>
      </pc:sldChg>
      <pc:sldChg chg="addSp delSp modSp mod modTransition modNotesTx">
        <pc:chgData name="Jen Nowak" userId="b8d9d3c9f1509d5e" providerId="LiveId" clId="{9EDDBB06-94DC-4EE9-8D2D-DEF90AF62E83}" dt="2021-01-07T23:43:13.438" v="1747" actId="20577"/>
        <pc:sldMkLst>
          <pc:docMk/>
          <pc:sldMk cId="0" sldId="275"/>
        </pc:sldMkLst>
        <pc:spChg chg="mod">
          <ac:chgData name="Jen Nowak" userId="b8d9d3c9f1509d5e" providerId="LiveId" clId="{9EDDBB06-94DC-4EE9-8D2D-DEF90AF62E83}" dt="2021-01-06T03:12:35.112" v="1161" actId="1076"/>
          <ac:spMkLst>
            <pc:docMk/>
            <pc:sldMk cId="0" sldId="275"/>
            <ac:spMk id="6" creationId="{00000000-0000-0000-0000-000000000000}"/>
          </ac:spMkLst>
        </pc:spChg>
        <pc:spChg chg="mod">
          <ac:chgData name="Jen Nowak" userId="b8d9d3c9f1509d5e" providerId="LiveId" clId="{9EDDBB06-94DC-4EE9-8D2D-DEF90AF62E83}" dt="2021-01-06T03:12:25.635" v="1159" actId="1076"/>
          <ac:spMkLst>
            <pc:docMk/>
            <pc:sldMk cId="0" sldId="275"/>
            <ac:spMk id="9" creationId="{00000000-0000-0000-0000-000000000000}"/>
          </ac:spMkLst>
        </pc:spChg>
        <pc:spChg chg="add mod">
          <ac:chgData name="Jen Nowak" userId="b8d9d3c9f1509d5e" providerId="LiveId" clId="{9EDDBB06-94DC-4EE9-8D2D-DEF90AF62E83}" dt="2021-01-06T03:17:37.300" v="1199" actId="1076"/>
          <ac:spMkLst>
            <pc:docMk/>
            <pc:sldMk cId="0" sldId="275"/>
            <ac:spMk id="10" creationId="{1635D2F6-8462-4278-9E75-1E8CFC0DEF78}"/>
          </ac:spMkLst>
        </pc:spChg>
        <pc:spChg chg="del">
          <ac:chgData name="Jen Nowak" userId="b8d9d3c9f1509d5e" providerId="LiveId" clId="{9EDDBB06-94DC-4EE9-8D2D-DEF90AF62E83}" dt="2021-01-05T02:15:10.928" v="548" actId="478"/>
          <ac:spMkLst>
            <pc:docMk/>
            <pc:sldMk cId="0" sldId="275"/>
            <ac:spMk id="10" creationId="{7C1532DC-8CAA-9F47-BAF7-859F9AC428EA}"/>
          </ac:spMkLst>
        </pc:spChg>
        <pc:spChg chg="del mod">
          <ac:chgData name="Jen Nowak" userId="b8d9d3c9f1509d5e" providerId="LiveId" clId="{9EDDBB06-94DC-4EE9-8D2D-DEF90AF62E83}" dt="2021-01-05T02:15:09.378" v="547" actId="478"/>
          <ac:spMkLst>
            <pc:docMk/>
            <pc:sldMk cId="0" sldId="275"/>
            <ac:spMk id="11" creationId="{ADE0E2C0-E3F2-7140-822B-FACDEF5238EB}"/>
          </ac:spMkLst>
        </pc:spChg>
        <pc:picChg chg="mod">
          <ac:chgData name="Jen Nowak" userId="b8d9d3c9f1509d5e" providerId="LiveId" clId="{9EDDBB06-94DC-4EE9-8D2D-DEF90AF62E83}" dt="2021-01-06T03:17:52.659" v="1200" actId="1076"/>
          <ac:picMkLst>
            <pc:docMk/>
            <pc:sldMk cId="0" sldId="275"/>
            <ac:picMk id="3" creationId="{00000000-0000-0000-0000-000000000000}"/>
          </ac:picMkLst>
        </pc:picChg>
        <pc:picChg chg="mod">
          <ac:chgData name="Jen Nowak" userId="b8d9d3c9f1509d5e" providerId="LiveId" clId="{9EDDBB06-94DC-4EE9-8D2D-DEF90AF62E83}" dt="2021-01-06T03:15:37.495" v="1170" actId="1076"/>
          <ac:picMkLst>
            <pc:docMk/>
            <pc:sldMk cId="0" sldId="275"/>
            <ac:picMk id="4" creationId="{00000000-0000-0000-0000-000000000000}"/>
          </ac:picMkLst>
        </pc:picChg>
        <pc:picChg chg="mod">
          <ac:chgData name="Jen Nowak" userId="b8d9d3c9f1509d5e" providerId="LiveId" clId="{9EDDBB06-94DC-4EE9-8D2D-DEF90AF62E83}" dt="2021-01-06T03:17:57.074" v="1201" actId="1076"/>
          <ac:picMkLst>
            <pc:docMk/>
            <pc:sldMk cId="0" sldId="275"/>
            <ac:picMk id="5" creationId="{00000000-0000-0000-0000-000000000000}"/>
          </ac:picMkLst>
        </pc:picChg>
        <pc:picChg chg="del mod">
          <ac:chgData name="Jen Nowak" userId="b8d9d3c9f1509d5e" providerId="LiveId" clId="{9EDDBB06-94DC-4EE9-8D2D-DEF90AF62E83}" dt="2021-01-05T02:19:28.078" v="566" actId="478"/>
          <ac:picMkLst>
            <pc:docMk/>
            <pc:sldMk cId="0" sldId="275"/>
            <ac:picMk id="7" creationId="{00000000-0000-0000-0000-000000000000}"/>
          </ac:picMkLst>
        </pc:picChg>
        <pc:picChg chg="add mod">
          <ac:chgData name="Jen Nowak" userId="b8d9d3c9f1509d5e" providerId="LiveId" clId="{9EDDBB06-94DC-4EE9-8D2D-DEF90AF62E83}" dt="2021-01-06T03:15:51.099" v="1173" actId="1076"/>
          <ac:picMkLst>
            <pc:docMk/>
            <pc:sldMk cId="0" sldId="275"/>
            <ac:picMk id="8" creationId="{18B6885D-0CBA-4A57-B98D-FFE546B2986D}"/>
          </ac:picMkLst>
        </pc:picChg>
        <pc:picChg chg="add mod">
          <ac:chgData name="Jen Nowak" userId="b8d9d3c9f1509d5e" providerId="LiveId" clId="{9EDDBB06-94DC-4EE9-8D2D-DEF90AF62E83}" dt="2021-01-06T03:12:28.907" v="1160" actId="1076"/>
          <ac:picMkLst>
            <pc:docMk/>
            <pc:sldMk cId="0" sldId="275"/>
            <ac:picMk id="12" creationId="{915F1706-A322-47DF-83B6-A19BA501C42E}"/>
          </ac:picMkLst>
        </pc:picChg>
        <pc:picChg chg="add mod">
          <ac:chgData name="Jen Nowak" userId="b8d9d3c9f1509d5e" providerId="LiveId" clId="{9EDDBB06-94DC-4EE9-8D2D-DEF90AF62E83}" dt="2021-01-06T03:12:19.153" v="1158" actId="1076"/>
          <ac:picMkLst>
            <pc:docMk/>
            <pc:sldMk cId="0" sldId="275"/>
            <ac:picMk id="14" creationId="{82EC48B1-CD4D-4EB7-917B-93A9FC4DA5F4}"/>
          </ac:picMkLst>
        </pc:picChg>
      </pc:sldChg>
      <pc:sldChg chg="delSp modSp mod modTransition">
        <pc:chgData name="Jen Nowak" userId="b8d9d3c9f1509d5e" providerId="LiveId" clId="{9EDDBB06-94DC-4EE9-8D2D-DEF90AF62E83}" dt="2021-01-07T23:34:54.971" v="1646"/>
        <pc:sldMkLst>
          <pc:docMk/>
          <pc:sldMk cId="3999344938" sldId="276"/>
        </pc:sldMkLst>
        <pc:spChg chg="del">
          <ac:chgData name="Jen Nowak" userId="b8d9d3c9f1509d5e" providerId="LiveId" clId="{9EDDBB06-94DC-4EE9-8D2D-DEF90AF62E83}" dt="2021-01-06T03:04:43.012" v="992" actId="478"/>
          <ac:spMkLst>
            <pc:docMk/>
            <pc:sldMk cId="3999344938" sldId="276"/>
            <ac:spMk id="59" creationId="{00000000-0000-0000-0000-000000000000}"/>
          </ac:spMkLst>
        </pc:spChg>
        <pc:spChg chg="mod">
          <ac:chgData name="Jen Nowak" userId="b8d9d3c9f1509d5e" providerId="LiveId" clId="{9EDDBB06-94DC-4EE9-8D2D-DEF90AF62E83}" dt="2021-01-06T03:04:31.695" v="990" actId="255"/>
          <ac:spMkLst>
            <pc:docMk/>
            <pc:sldMk cId="3999344938" sldId="276"/>
            <ac:spMk id="20494" creationId="{00000000-0000-0000-0000-000000000000}"/>
          </ac:spMkLst>
        </pc:spChg>
        <pc:spChg chg="mod">
          <ac:chgData name="Jen Nowak" userId="b8d9d3c9f1509d5e" providerId="LiveId" clId="{9EDDBB06-94DC-4EE9-8D2D-DEF90AF62E83}" dt="2021-01-06T03:04:37.478" v="991" actId="14100"/>
          <ac:spMkLst>
            <pc:docMk/>
            <pc:sldMk cId="3999344938" sldId="276"/>
            <ac:spMk id="20511" creationId="{00000000-0000-0000-0000-000000000000}"/>
          </ac:spMkLst>
        </pc:spChg>
        <pc:spChg chg="del">
          <ac:chgData name="Jen Nowak" userId="b8d9d3c9f1509d5e" providerId="LiveId" clId="{9EDDBB06-94DC-4EE9-8D2D-DEF90AF62E83}" dt="2021-01-06T03:04:48.211" v="993" actId="478"/>
          <ac:spMkLst>
            <pc:docMk/>
            <pc:sldMk cId="3999344938" sldId="276"/>
            <ac:spMk id="20521" creationId="{00000000-0000-0000-0000-000000000000}"/>
          </ac:spMkLst>
        </pc:spChg>
        <pc:spChg chg="mod">
          <ac:chgData name="Jen Nowak" userId="b8d9d3c9f1509d5e" providerId="LiveId" clId="{9EDDBB06-94DC-4EE9-8D2D-DEF90AF62E83}" dt="2021-01-07T22:50:38.238" v="1477" actId="1076"/>
          <ac:spMkLst>
            <pc:docMk/>
            <pc:sldMk cId="3999344938" sldId="276"/>
            <ac:spMk id="115714" creationId="{00000000-0000-0000-0000-000000000000}"/>
          </ac:spMkLst>
        </pc:spChg>
      </pc:sldChg>
      <pc:sldChg chg="addSp delSp modSp mod modTransition modNotesTx">
        <pc:chgData name="Jen Nowak" userId="b8d9d3c9f1509d5e" providerId="LiveId" clId="{9EDDBB06-94DC-4EE9-8D2D-DEF90AF62E83}" dt="2021-01-07T23:41:48.571" v="1699" actId="1076"/>
        <pc:sldMkLst>
          <pc:docMk/>
          <pc:sldMk cId="753510494" sldId="279"/>
        </pc:sldMkLst>
        <pc:spChg chg="del">
          <ac:chgData name="Jen Nowak" userId="b8d9d3c9f1509d5e" providerId="LiveId" clId="{9EDDBB06-94DC-4EE9-8D2D-DEF90AF62E83}" dt="2021-01-07T23:28:50.921" v="1613" actId="478"/>
          <ac:spMkLst>
            <pc:docMk/>
            <pc:sldMk cId="753510494" sldId="279"/>
            <ac:spMk id="3" creationId="{AC24AF9D-15D8-AE44-B8E5-D1838FC2A7BC}"/>
          </ac:spMkLst>
        </pc:spChg>
        <pc:spChg chg="mod">
          <ac:chgData name="Jen Nowak" userId="b8d9d3c9f1509d5e" providerId="LiveId" clId="{9EDDBB06-94DC-4EE9-8D2D-DEF90AF62E83}" dt="2021-01-07T23:41:48.571" v="1699" actId="1076"/>
          <ac:spMkLst>
            <pc:docMk/>
            <pc:sldMk cId="753510494" sldId="279"/>
            <ac:spMk id="18" creationId="{00000000-0000-0000-0000-000000000000}"/>
          </ac:spMkLst>
        </pc:spChg>
        <pc:spChg chg="mod">
          <ac:chgData name="Jen Nowak" userId="b8d9d3c9f1509d5e" providerId="LiveId" clId="{9EDDBB06-94DC-4EE9-8D2D-DEF90AF62E83}" dt="2021-01-07T23:29:09.901" v="1614" actId="1076"/>
          <ac:spMkLst>
            <pc:docMk/>
            <pc:sldMk cId="753510494" sldId="279"/>
            <ac:spMk id="22" creationId="{00000000-0000-0000-0000-000000000000}"/>
          </ac:spMkLst>
        </pc:spChg>
        <pc:picChg chg="add mod">
          <ac:chgData name="Jen Nowak" userId="b8d9d3c9f1509d5e" providerId="LiveId" clId="{9EDDBB06-94DC-4EE9-8D2D-DEF90AF62E83}" dt="2021-01-05T01:35:27.566" v="19" actId="1076"/>
          <ac:picMkLst>
            <pc:docMk/>
            <pc:sldMk cId="753510494" sldId="279"/>
            <ac:picMk id="4" creationId="{D0E0E09A-F7DD-4884-93A1-3CF5B586FCC3}"/>
          </ac:picMkLst>
        </pc:picChg>
        <pc:picChg chg="mod">
          <ac:chgData name="Jen Nowak" userId="b8d9d3c9f1509d5e" providerId="LiveId" clId="{9EDDBB06-94DC-4EE9-8D2D-DEF90AF62E83}" dt="2021-01-07T23:28:48.055" v="1612" actId="1076"/>
          <ac:picMkLst>
            <pc:docMk/>
            <pc:sldMk cId="753510494" sldId="279"/>
            <ac:picMk id="6" creationId="{087F1E3C-108E-4DB0-8059-21B6F68ACF34}"/>
          </ac:picMkLst>
        </pc:picChg>
        <pc:picChg chg="add mod">
          <ac:chgData name="Jen Nowak" userId="b8d9d3c9f1509d5e" providerId="LiveId" clId="{9EDDBB06-94DC-4EE9-8D2D-DEF90AF62E83}" dt="2021-01-05T01:36:00.828" v="26" actId="1076"/>
          <ac:picMkLst>
            <pc:docMk/>
            <pc:sldMk cId="753510494" sldId="279"/>
            <ac:picMk id="7" creationId="{B75AA9D5-F559-4AFC-B7D6-E40A3ABC2216}"/>
          </ac:picMkLst>
        </pc:picChg>
        <pc:picChg chg="del mod">
          <ac:chgData name="Jen Nowak" userId="b8d9d3c9f1509d5e" providerId="LiveId" clId="{9EDDBB06-94DC-4EE9-8D2D-DEF90AF62E83}" dt="2021-01-05T01:35:06.302" v="15" actId="478"/>
          <ac:picMkLst>
            <pc:docMk/>
            <pc:sldMk cId="753510494" sldId="279"/>
            <ac:picMk id="25" creationId="{401F286F-8F06-433D-8C4E-98D873678CF8}"/>
          </ac:picMkLst>
        </pc:picChg>
        <pc:picChg chg="del mod">
          <ac:chgData name="Jen Nowak" userId="b8d9d3c9f1509d5e" providerId="LiveId" clId="{9EDDBB06-94DC-4EE9-8D2D-DEF90AF62E83}" dt="2021-01-05T01:36:04.848" v="27" actId="478"/>
          <ac:picMkLst>
            <pc:docMk/>
            <pc:sldMk cId="753510494" sldId="279"/>
            <ac:picMk id="1026" creationId="{7AAC0868-2835-40BA-882C-90BFA98939D4}"/>
          </ac:picMkLst>
        </pc:picChg>
      </pc:sldChg>
      <pc:sldChg chg="modTransition">
        <pc:chgData name="Jen Nowak" userId="b8d9d3c9f1509d5e" providerId="LiveId" clId="{9EDDBB06-94DC-4EE9-8D2D-DEF90AF62E83}" dt="2021-01-07T23:34:54.971" v="1646"/>
        <pc:sldMkLst>
          <pc:docMk/>
          <pc:sldMk cId="2981186252" sldId="280"/>
        </pc:sldMkLst>
      </pc:sldChg>
      <pc:sldChg chg="modTransition">
        <pc:chgData name="Jen Nowak" userId="b8d9d3c9f1509d5e" providerId="LiveId" clId="{9EDDBB06-94DC-4EE9-8D2D-DEF90AF62E83}" dt="2021-01-07T23:34:54.971" v="1646"/>
        <pc:sldMkLst>
          <pc:docMk/>
          <pc:sldMk cId="2115755579" sldId="281"/>
        </pc:sldMkLst>
      </pc:sldChg>
      <pc:sldChg chg="delSp modSp mod modTransition modNotesTx">
        <pc:chgData name="Jen Nowak" userId="b8d9d3c9f1509d5e" providerId="LiveId" clId="{9EDDBB06-94DC-4EE9-8D2D-DEF90AF62E83}" dt="2021-01-07T23:34:54.971" v="1646"/>
        <pc:sldMkLst>
          <pc:docMk/>
          <pc:sldMk cId="2926012734" sldId="282"/>
        </pc:sldMkLst>
        <pc:spChg chg="del mod">
          <ac:chgData name="Jen Nowak" userId="b8d9d3c9f1509d5e" providerId="LiveId" clId="{9EDDBB06-94DC-4EE9-8D2D-DEF90AF62E83}" dt="2021-01-07T23:28:33.326" v="1611" actId="478"/>
          <ac:spMkLst>
            <pc:docMk/>
            <pc:sldMk cId="2926012734" sldId="282"/>
            <ac:spMk id="3" creationId="{AC24AF9D-15D8-AE44-B8E5-D1838FC2A7BC}"/>
          </ac:spMkLst>
        </pc:spChg>
        <pc:spChg chg="mod">
          <ac:chgData name="Jen Nowak" userId="b8d9d3c9f1509d5e" providerId="LiveId" clId="{9EDDBB06-94DC-4EE9-8D2D-DEF90AF62E83}" dt="2021-01-07T23:28:20.003" v="1608" actId="1076"/>
          <ac:spMkLst>
            <pc:docMk/>
            <pc:sldMk cId="2926012734" sldId="282"/>
            <ac:spMk id="22" creationId="{00000000-0000-0000-0000-000000000000}"/>
          </ac:spMkLst>
        </pc:spChg>
        <pc:spChg chg="mod">
          <ac:chgData name="Jen Nowak" userId="b8d9d3c9f1509d5e" providerId="LiveId" clId="{9EDDBB06-94DC-4EE9-8D2D-DEF90AF62E83}" dt="2021-01-05T01:37:20.046" v="31" actId="255"/>
          <ac:spMkLst>
            <pc:docMk/>
            <pc:sldMk cId="2926012734" sldId="282"/>
            <ac:spMk id="27" creationId="{00000000-0000-0000-0000-000000000000}"/>
          </ac:spMkLst>
        </pc:spChg>
        <pc:picChg chg="mod">
          <ac:chgData name="Jen Nowak" userId="b8d9d3c9f1509d5e" providerId="LiveId" clId="{9EDDBB06-94DC-4EE9-8D2D-DEF90AF62E83}" dt="2021-01-07T23:28:27.786" v="1609" actId="1076"/>
          <ac:picMkLst>
            <pc:docMk/>
            <pc:sldMk cId="2926012734" sldId="282"/>
            <ac:picMk id="10" creationId="{7F5ABED6-9E89-4E3A-88A1-3ED39F029A5F}"/>
          </ac:picMkLst>
        </pc:picChg>
      </pc:sldChg>
      <pc:sldChg chg="modSp mod modTransition modNotesTx">
        <pc:chgData name="Jen Nowak" userId="b8d9d3c9f1509d5e" providerId="LiveId" clId="{9EDDBB06-94DC-4EE9-8D2D-DEF90AF62E83}" dt="2021-01-07T23:34:54.971" v="1646"/>
        <pc:sldMkLst>
          <pc:docMk/>
          <pc:sldMk cId="962775172" sldId="283"/>
        </pc:sldMkLst>
        <pc:spChg chg="mod">
          <ac:chgData name="Jen Nowak" userId="b8d9d3c9f1509d5e" providerId="LiveId" clId="{9EDDBB06-94DC-4EE9-8D2D-DEF90AF62E83}" dt="2021-01-07T23:08:20.932" v="1572" actId="1076"/>
          <ac:spMkLst>
            <pc:docMk/>
            <pc:sldMk cId="962775172" sldId="283"/>
            <ac:spMk id="9" creationId="{00000000-0000-0000-0000-000000000000}"/>
          </ac:spMkLst>
        </pc:spChg>
      </pc:sldChg>
      <pc:sldMasterChg chg="modTransition modSldLayout">
        <pc:chgData name="Jen Nowak" userId="b8d9d3c9f1509d5e" providerId="LiveId" clId="{9EDDBB06-94DC-4EE9-8D2D-DEF90AF62E83}" dt="2021-01-07T23:34:54.971" v="1646"/>
        <pc:sldMasterMkLst>
          <pc:docMk/>
          <pc:sldMasterMk cId="2400309801" sldId="2147483810"/>
        </pc:sldMasterMkLst>
        <pc:sldLayoutChg chg="modTransition">
          <pc:chgData name="Jen Nowak" userId="b8d9d3c9f1509d5e" providerId="LiveId" clId="{9EDDBB06-94DC-4EE9-8D2D-DEF90AF62E83}" dt="2021-01-07T23:34:54.971" v="1646"/>
          <pc:sldLayoutMkLst>
            <pc:docMk/>
            <pc:sldMasterMk cId="2400309801" sldId="2147483810"/>
            <pc:sldLayoutMk cId="991492251" sldId="2147483811"/>
          </pc:sldLayoutMkLst>
        </pc:sldLayoutChg>
        <pc:sldLayoutChg chg="modTransition">
          <pc:chgData name="Jen Nowak" userId="b8d9d3c9f1509d5e" providerId="LiveId" clId="{9EDDBB06-94DC-4EE9-8D2D-DEF90AF62E83}" dt="2021-01-07T23:34:54.971" v="1646"/>
          <pc:sldLayoutMkLst>
            <pc:docMk/>
            <pc:sldMasterMk cId="2400309801" sldId="2147483810"/>
            <pc:sldLayoutMk cId="4113612654" sldId="2147483812"/>
          </pc:sldLayoutMkLst>
        </pc:sldLayoutChg>
        <pc:sldLayoutChg chg="modTransition">
          <pc:chgData name="Jen Nowak" userId="b8d9d3c9f1509d5e" providerId="LiveId" clId="{9EDDBB06-94DC-4EE9-8D2D-DEF90AF62E83}" dt="2021-01-07T23:34:54.971" v="1646"/>
          <pc:sldLayoutMkLst>
            <pc:docMk/>
            <pc:sldMasterMk cId="2400309801" sldId="2147483810"/>
            <pc:sldLayoutMk cId="1144248807" sldId="2147483813"/>
          </pc:sldLayoutMkLst>
        </pc:sldLayoutChg>
        <pc:sldLayoutChg chg="modTransition">
          <pc:chgData name="Jen Nowak" userId="b8d9d3c9f1509d5e" providerId="LiveId" clId="{9EDDBB06-94DC-4EE9-8D2D-DEF90AF62E83}" dt="2021-01-07T23:34:54.971" v="1646"/>
          <pc:sldLayoutMkLst>
            <pc:docMk/>
            <pc:sldMasterMk cId="2400309801" sldId="2147483810"/>
            <pc:sldLayoutMk cId="1155094922" sldId="2147483814"/>
          </pc:sldLayoutMkLst>
        </pc:sldLayoutChg>
        <pc:sldLayoutChg chg="modTransition">
          <pc:chgData name="Jen Nowak" userId="b8d9d3c9f1509d5e" providerId="LiveId" clId="{9EDDBB06-94DC-4EE9-8D2D-DEF90AF62E83}" dt="2021-01-07T23:34:54.971" v="1646"/>
          <pc:sldLayoutMkLst>
            <pc:docMk/>
            <pc:sldMasterMk cId="2400309801" sldId="2147483810"/>
            <pc:sldLayoutMk cId="1472327549" sldId="2147483815"/>
          </pc:sldLayoutMkLst>
        </pc:sldLayoutChg>
        <pc:sldLayoutChg chg="modTransition">
          <pc:chgData name="Jen Nowak" userId="b8d9d3c9f1509d5e" providerId="LiveId" clId="{9EDDBB06-94DC-4EE9-8D2D-DEF90AF62E83}" dt="2021-01-07T23:34:54.971" v="1646"/>
          <pc:sldLayoutMkLst>
            <pc:docMk/>
            <pc:sldMasterMk cId="2400309801" sldId="2147483810"/>
            <pc:sldLayoutMk cId="3485457088" sldId="2147483816"/>
          </pc:sldLayoutMkLst>
        </pc:sldLayoutChg>
        <pc:sldLayoutChg chg="modTransition">
          <pc:chgData name="Jen Nowak" userId="b8d9d3c9f1509d5e" providerId="LiveId" clId="{9EDDBB06-94DC-4EE9-8D2D-DEF90AF62E83}" dt="2021-01-07T23:34:54.971" v="1646"/>
          <pc:sldLayoutMkLst>
            <pc:docMk/>
            <pc:sldMasterMk cId="2400309801" sldId="2147483810"/>
            <pc:sldLayoutMk cId="2880378387" sldId="2147483817"/>
          </pc:sldLayoutMkLst>
        </pc:sldLayoutChg>
        <pc:sldLayoutChg chg="modTransition">
          <pc:chgData name="Jen Nowak" userId="b8d9d3c9f1509d5e" providerId="LiveId" clId="{9EDDBB06-94DC-4EE9-8D2D-DEF90AF62E83}" dt="2021-01-07T23:34:54.971" v="1646"/>
          <pc:sldLayoutMkLst>
            <pc:docMk/>
            <pc:sldMasterMk cId="2400309801" sldId="2147483810"/>
            <pc:sldLayoutMk cId="1860999307" sldId="2147483818"/>
          </pc:sldLayoutMkLst>
        </pc:sldLayoutChg>
        <pc:sldLayoutChg chg="modTransition">
          <pc:chgData name="Jen Nowak" userId="b8d9d3c9f1509d5e" providerId="LiveId" clId="{9EDDBB06-94DC-4EE9-8D2D-DEF90AF62E83}" dt="2021-01-07T23:34:54.971" v="1646"/>
          <pc:sldLayoutMkLst>
            <pc:docMk/>
            <pc:sldMasterMk cId="2400309801" sldId="2147483810"/>
            <pc:sldLayoutMk cId="2530592359" sldId="2147483819"/>
          </pc:sldLayoutMkLst>
        </pc:sldLayoutChg>
        <pc:sldLayoutChg chg="modTransition">
          <pc:chgData name="Jen Nowak" userId="b8d9d3c9f1509d5e" providerId="LiveId" clId="{9EDDBB06-94DC-4EE9-8D2D-DEF90AF62E83}" dt="2021-01-07T23:34:54.971" v="1646"/>
          <pc:sldLayoutMkLst>
            <pc:docMk/>
            <pc:sldMasterMk cId="2400309801" sldId="2147483810"/>
            <pc:sldLayoutMk cId="586121736" sldId="2147483820"/>
          </pc:sldLayoutMkLst>
        </pc:sldLayoutChg>
        <pc:sldLayoutChg chg="modTransition">
          <pc:chgData name="Jen Nowak" userId="b8d9d3c9f1509d5e" providerId="LiveId" clId="{9EDDBB06-94DC-4EE9-8D2D-DEF90AF62E83}" dt="2021-01-07T23:34:54.971" v="1646"/>
          <pc:sldLayoutMkLst>
            <pc:docMk/>
            <pc:sldMasterMk cId="2400309801" sldId="2147483810"/>
            <pc:sldLayoutMk cId="2405676336" sldId="214748382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972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72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72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972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8B04F605-5689-4A28-B38D-5EDB5C13A72F}" type="slidenum">
              <a:rPr lang="en-US" altLang="en-US"/>
              <a:pPr/>
              <a:t>‹#›</a:t>
            </a:fld>
            <a:endParaRPr lang="en-US" altLang="en-US"/>
          </a:p>
        </p:txBody>
      </p:sp>
    </p:spTree>
    <p:extLst>
      <p:ext uri="{BB962C8B-B14F-4D97-AF65-F5344CB8AC3E}">
        <p14:creationId xmlns:p14="http://schemas.microsoft.com/office/powerpoint/2010/main" xmlns="" val="1186103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B58E79C-631E-481D-8968-D8F113336BFF}" type="slidenum">
              <a:rPr lang="en-US" altLang="en-US">
                <a:latin typeface="Arial" charset="0"/>
              </a:rPr>
              <a:pPr/>
              <a:t>1</a:t>
            </a:fld>
            <a:endParaRPr lang="en-US" altLang="en-US">
              <a:latin typeface="Arial"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z="1800" u="sng" dirty="0"/>
              <a:t>GFWC and</a:t>
            </a:r>
            <a:r>
              <a:rPr lang="en-US" altLang="en-US" sz="1800" u="sng" baseline="0" dirty="0"/>
              <a:t> GFWC Massachusetts </a:t>
            </a:r>
            <a:r>
              <a:rPr lang="en-US" altLang="en-US" sz="1800" u="sng" dirty="0"/>
              <a:t>membership</a:t>
            </a:r>
            <a:r>
              <a:rPr lang="en-US" altLang="en-US" sz="1800" dirty="0"/>
              <a:t> </a:t>
            </a:r>
          </a:p>
          <a:p>
            <a:pPr eaLnBrk="1" hangingPunct="1"/>
            <a:endParaRPr lang="en-US" altLang="en-US" sz="1800" dirty="0"/>
          </a:p>
          <a:p>
            <a:pPr eaLnBrk="1" hangingPunct="1"/>
            <a:r>
              <a:rPr lang="en-US" altLang="en-US" sz="1800" dirty="0"/>
              <a:t>A</a:t>
            </a:r>
            <a:r>
              <a:rPr lang="en-US" altLang="en-US" sz="1800" baseline="0" dirty="0"/>
              <a:t>s a member of your local club, y</a:t>
            </a:r>
            <a:r>
              <a:rPr lang="en-US" altLang="en-US" sz="1800" dirty="0"/>
              <a:t>ou are also a member of the GFWC Massachusetts Federation of Women’s Clubs and the General Federation of Women’s Clubs or GFWC. </a:t>
            </a:r>
          </a:p>
          <a:p>
            <a:pPr eaLnBrk="1" hangingPunct="1"/>
            <a:endParaRPr lang="en-US" altLang="en-US" sz="18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9C08A19-0F51-4BAA-B560-B91F0EC69F18}" type="slidenum">
              <a:rPr lang="en-US" altLang="en-US">
                <a:latin typeface="Arial" charset="0"/>
              </a:rPr>
              <a:pPr/>
              <a:t>10</a:t>
            </a:fld>
            <a:endParaRPr lang="en-US" altLang="en-US">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90000"/>
              </a:lnSpc>
              <a:spcBef>
                <a:spcPct val="30000"/>
              </a:spcBef>
              <a:spcAft>
                <a:spcPct val="0"/>
              </a:spcAft>
              <a:buClrTx/>
              <a:buSzTx/>
              <a:buFontTx/>
              <a:buNone/>
              <a:tabLst/>
              <a:defRPr/>
            </a:pPr>
            <a:r>
              <a:rPr lang="en-US" altLang="en-US" sz="1600" u="sng" dirty="0"/>
              <a:t>GFWC Massachusetts O</a:t>
            </a:r>
            <a:r>
              <a:rPr lang="en-US" altLang="en-US" sz="1600" u="sng" baseline="0" dirty="0"/>
              <a:t>fficers are elected by voting members at the GFWC Annual Convention in the even-numbered years. The term of office is two years.</a:t>
            </a:r>
            <a:endParaRPr lang="en-US" altLang="en-US" sz="1600" u="sng" dirty="0"/>
          </a:p>
          <a:p>
            <a:pPr eaLnBrk="1" hangingPunct="1">
              <a:lnSpc>
                <a:spcPct val="90000"/>
              </a:lnSpc>
            </a:pPr>
            <a:endParaRPr lang="en-US" altLang="en-US" sz="1600" u="sng"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9C08A19-0F51-4BAA-B560-B91F0EC69F18}" type="slidenum">
              <a:rPr lang="en-US" altLang="en-US">
                <a:latin typeface="Arial" charset="0"/>
              </a:rPr>
              <a:pPr/>
              <a:t>11</a:t>
            </a:fld>
            <a:endParaRPr lang="en-US" altLang="en-US">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90000"/>
              </a:lnSpc>
              <a:spcBef>
                <a:spcPct val="30000"/>
              </a:spcBef>
              <a:spcAft>
                <a:spcPct val="0"/>
              </a:spcAft>
              <a:buClrTx/>
              <a:buSzTx/>
              <a:buFontTx/>
              <a:buNone/>
              <a:tabLst/>
              <a:defRPr/>
            </a:pPr>
            <a:r>
              <a:rPr lang="en-US" altLang="en-US" sz="1600" u="sng" dirty="0"/>
              <a:t>GFWC Massachusetts Junior</a:t>
            </a:r>
            <a:r>
              <a:rPr lang="en-US" altLang="en-US" sz="1600" u="sng" baseline="0" dirty="0"/>
              <a:t> Officers are elected by voting members at the GFWC Annual Convention in the even-numbered years. The term of office is two years.</a:t>
            </a:r>
            <a:endParaRPr lang="en-US" altLang="en-US" sz="1600" u="sng" dirty="0"/>
          </a:p>
          <a:p>
            <a:pPr eaLnBrk="1" hangingPunct="1">
              <a:lnSpc>
                <a:spcPct val="90000"/>
              </a:lnSpc>
            </a:pPr>
            <a:endParaRPr lang="en-US" altLang="en-US" sz="1600" u="sng" dirty="0"/>
          </a:p>
        </p:txBody>
      </p:sp>
    </p:spTree>
    <p:extLst>
      <p:ext uri="{BB962C8B-B14F-4D97-AF65-F5344CB8AC3E}">
        <p14:creationId xmlns:p14="http://schemas.microsoft.com/office/powerpoint/2010/main" xmlns="" val="3295827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23EF075-BE73-4812-9581-C1A576421072}" type="slidenum">
              <a:rPr lang="en-US" altLang="en-US">
                <a:latin typeface="Arial" charset="0"/>
              </a:rPr>
              <a:pPr/>
              <a:t>12</a:t>
            </a:fld>
            <a:endParaRPr lang="en-US" altLang="en-US">
              <a:latin typeface="Arial"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z="16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856CB838-E23E-401B-AFEC-CC0729E9B382}" type="slidenum">
              <a:rPr lang="en-US" altLang="en-US">
                <a:latin typeface="Arial" charset="0"/>
              </a:rPr>
              <a:pPr/>
              <a:t>13</a:t>
            </a:fld>
            <a:endParaRPr lang="en-US" altLang="en-US">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endParaRPr lang="en-US" altLang="en-US" sz="1600" dirty="0"/>
          </a:p>
          <a:p>
            <a:pPr eaLnBrk="1" hangingPunct="1">
              <a:lnSpc>
                <a:spcPct val="90000"/>
              </a:lnSpc>
            </a:pPr>
            <a:endParaRPr lang="en-US" altLang="en-US" sz="16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E7D3ED43-DCC4-40AA-B969-85A877BABD46}" type="slidenum">
              <a:rPr lang="en-US" altLang="en-US">
                <a:latin typeface="Arial" charset="0"/>
              </a:rPr>
              <a:pPr/>
              <a:t>14</a:t>
            </a:fld>
            <a:endParaRPr lang="en-US" altLang="en-US">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endParaRPr lang="en-US" altLang="en-US" sz="16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CA80442-0264-4F84-9903-D83633C73F32}" type="slidenum">
              <a:rPr lang="en-US" altLang="en-US">
                <a:latin typeface="Arial" charset="0"/>
              </a:rPr>
              <a:pPr/>
              <a:t>15</a:t>
            </a:fld>
            <a:endParaRPr lang="en-US" altLang="en-US">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endParaRPr lang="en-US" altLang="en-US" sz="16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3B173CC-9AA8-45E2-86A8-CA660F4D8CC3}" type="slidenum">
              <a:rPr lang="en-US" altLang="en-US">
                <a:latin typeface="Arial" charset="0"/>
              </a:rPr>
              <a:pPr/>
              <a:t>16</a:t>
            </a:fld>
            <a:endParaRPr lang="en-US" altLang="en-US">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endParaRPr lang="en-US" altLang="en-US" sz="16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93BAC6BF-38CD-4840-8BA2-557F25CB09F0}" type="slidenum">
              <a:rPr lang="en-US" altLang="en-US">
                <a:latin typeface="Arial" charset="0"/>
              </a:rPr>
              <a:pPr/>
              <a:t>17</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r>
              <a:rPr lang="en-US" altLang="en-US" sz="1600" u="sng" dirty="0"/>
              <a:t>Member Benefits</a:t>
            </a:r>
          </a:p>
          <a:p>
            <a:pPr eaLnBrk="1" hangingPunct="1">
              <a:lnSpc>
                <a:spcPct val="90000"/>
              </a:lnSpc>
            </a:pPr>
            <a:endParaRPr lang="en-US" altLang="en-US" sz="1600" u="sng" dirty="0"/>
          </a:p>
          <a:p>
            <a:pPr eaLnBrk="1" hangingPunct="1">
              <a:lnSpc>
                <a:spcPct val="90000"/>
              </a:lnSpc>
            </a:pPr>
            <a:r>
              <a:rPr lang="en-US" altLang="en-US" sz="1600" dirty="0"/>
              <a:t>The three most common benefits in belonging to a federated club are:  community service, personal growth and development, and fellowship and friendships.</a:t>
            </a:r>
          </a:p>
          <a:p>
            <a:pPr eaLnBrk="1" hangingPunct="1">
              <a:lnSpc>
                <a:spcPct val="90000"/>
              </a:lnSpc>
            </a:pPr>
            <a:endParaRPr lang="en-US" altLang="en-US" sz="1600" dirty="0"/>
          </a:p>
          <a:p>
            <a:pPr eaLnBrk="1" hangingPunct="1">
              <a:lnSpc>
                <a:spcPct val="90000"/>
              </a:lnSpc>
            </a:pPr>
            <a:r>
              <a:rPr lang="en-US" altLang="en-US" sz="1600" dirty="0"/>
              <a:t>As a civic organization, we are able to pinpoint our community needs and strive to meet those needs. </a:t>
            </a:r>
          </a:p>
          <a:p>
            <a:pPr eaLnBrk="1" hangingPunct="1">
              <a:lnSpc>
                <a:spcPct val="90000"/>
              </a:lnSpc>
            </a:pPr>
            <a:endParaRPr lang="en-US" altLang="en-US" sz="1600" dirty="0"/>
          </a:p>
          <a:p>
            <a:pPr eaLnBrk="1" hangingPunct="1">
              <a:lnSpc>
                <a:spcPct val="90000"/>
              </a:lnSpc>
            </a:pPr>
            <a:r>
              <a:rPr lang="en-US" altLang="en-US" sz="1600" dirty="0"/>
              <a:t>At our club meetings, we grow by working together toward common goals.   Our members are taught leadership skills and techniques that help them in all aspects of their lives. </a:t>
            </a:r>
          </a:p>
          <a:p>
            <a:pPr eaLnBrk="1" hangingPunct="1">
              <a:lnSpc>
                <a:spcPct val="90000"/>
              </a:lnSpc>
            </a:pPr>
            <a:endParaRPr lang="en-US" altLang="en-US" sz="1600" dirty="0"/>
          </a:p>
          <a:p>
            <a:pPr eaLnBrk="1" hangingPunct="1">
              <a:lnSpc>
                <a:spcPct val="90000"/>
              </a:lnSpc>
            </a:pPr>
            <a:r>
              <a:rPr lang="en-US" altLang="en-US" sz="1600" dirty="0"/>
              <a:t>Camaraderie is an important benefit of belonging to a federated club.  We share and make friends as we make a difference in our communities.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42180545-5515-4911-B1E9-EBC355A672D0}" type="slidenum">
              <a:rPr lang="en-US" altLang="en-US">
                <a:latin typeface="Arial" charset="0"/>
              </a:rPr>
              <a:pPr/>
              <a:t>18</a:t>
            </a:fld>
            <a:endParaRPr lang="en-US" altLang="en-US">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endParaRPr lang="en-US" altLang="en-US" sz="16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E645B7C0-6A3F-4D6D-A847-A45D57269820}" type="slidenum">
              <a:rPr lang="en-US" altLang="en-US">
                <a:latin typeface="Arial" charset="0"/>
              </a:rPr>
              <a:pPr/>
              <a:t>19</a:t>
            </a:fld>
            <a:endParaRPr lang="en-US" altLang="en-US">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r>
              <a:rPr lang="en-US" altLang="en-US" sz="1600" i="0" u="sng" dirty="0"/>
              <a:t>Sharing</a:t>
            </a:r>
            <a:r>
              <a:rPr lang="en-US" altLang="en-US" sz="1600" i="0" u="sng" baseline="0" dirty="0"/>
              <a:t> our message</a:t>
            </a:r>
            <a:endParaRPr lang="en-US" altLang="en-US" sz="1600" i="1" dirty="0"/>
          </a:p>
          <a:p>
            <a:pPr eaLnBrk="1" hangingPunct="1">
              <a:lnSpc>
                <a:spcPct val="90000"/>
              </a:lnSpc>
            </a:pPr>
            <a:endParaRPr lang="en-US" altLang="en-US" sz="1600" i="1" dirty="0"/>
          </a:p>
          <a:p>
            <a:pPr eaLnBrk="1" hangingPunct="1">
              <a:lnSpc>
                <a:spcPct val="90000"/>
              </a:lnSpc>
            </a:pPr>
            <a:r>
              <a:rPr lang="en-US" altLang="en-US" sz="1600" dirty="0"/>
              <a:t>The GFWC Clubwoman Magazine is published quarterly by GFWC headquarters and provides a link to all clubwomen around the world.  It is available by subscription only. GFWC News &amp; Notes</a:t>
            </a:r>
            <a:r>
              <a:rPr lang="en-US" altLang="en-US" sz="1600" baseline="0" dirty="0"/>
              <a:t> is a monthly electronic newsletter published by GFWC.  It is available by email and on the website.</a:t>
            </a:r>
            <a:endParaRPr lang="en-US" altLang="en-US" sz="1600" dirty="0"/>
          </a:p>
          <a:p>
            <a:pPr eaLnBrk="1" hangingPunct="1">
              <a:lnSpc>
                <a:spcPct val="90000"/>
              </a:lnSpc>
            </a:pPr>
            <a:endParaRPr lang="en-US" altLang="en-US" sz="16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7E4682B-2949-4102-96A4-C1E56D1EE15B}" type="slidenum">
              <a:rPr lang="en-US" altLang="en-US">
                <a:latin typeface="Arial" charset="0"/>
              </a:rPr>
              <a:pPr/>
              <a:t>2</a:t>
            </a:fld>
            <a:endParaRPr lang="en-US" altLang="en-US">
              <a:latin typeface="Arial"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z="1600" u="sng" dirty="0"/>
              <a:t>GFWC Headquarters</a:t>
            </a:r>
            <a:r>
              <a:rPr lang="en-US" altLang="en-US" sz="1600" dirty="0"/>
              <a:t> </a:t>
            </a:r>
          </a:p>
          <a:p>
            <a:pPr eaLnBrk="1" hangingPunct="1"/>
            <a:endParaRPr lang="en-US" altLang="en-US" sz="1600" dirty="0"/>
          </a:p>
          <a:p>
            <a:r>
              <a:rPr lang="en-US" sz="1200" kern="1200" dirty="0">
                <a:solidFill>
                  <a:schemeClr val="tx1"/>
                </a:solidFill>
                <a:effectLst/>
                <a:latin typeface="Arial" charset="0"/>
                <a:ea typeface="+mn-ea"/>
                <a:cs typeface="+mn-cs"/>
              </a:rPr>
              <a:t>Our International headquarters administrative offices are located at 1734 N Street NW, Washington, DC  20036</a:t>
            </a:r>
            <a:endParaRPr lang="en-US" sz="1600" dirty="0"/>
          </a:p>
          <a:p>
            <a:r>
              <a:rPr lang="en-US" altLang="en-US" sz="1600" dirty="0"/>
              <a:t/>
            </a:r>
            <a:br>
              <a:rPr lang="en-US" altLang="en-US" sz="1600" dirty="0"/>
            </a:br>
            <a:r>
              <a:rPr lang="en-US" altLang="en-US" sz="1600" dirty="0"/>
              <a:t>This is the home of the GFWC</a:t>
            </a:r>
            <a:r>
              <a:rPr lang="en-US" altLang="en-US" sz="1600" baseline="0" dirty="0"/>
              <a:t> International President during her two-year term.</a:t>
            </a:r>
            <a:endParaRPr lang="en-US" altLang="en-US" sz="1600" dirty="0"/>
          </a:p>
          <a:p>
            <a:pPr eaLnBrk="1" hangingPunct="1"/>
            <a:endParaRPr lang="en-US" altLang="en-US" sz="1600" dirty="0"/>
          </a:p>
          <a:p>
            <a:pPr eaLnBrk="1" hangingPunct="1"/>
            <a:r>
              <a:rPr lang="en-US" altLang="en-US" sz="1600" dirty="0"/>
              <a:t>Our taglines and motto</a:t>
            </a:r>
            <a:r>
              <a:rPr lang="en-US" altLang="en-US" sz="1600" baseline="0" dirty="0"/>
              <a:t> are: Unity in Diversity and Living the Volunteer Spirit.</a:t>
            </a:r>
          </a:p>
          <a:p>
            <a:pPr eaLnBrk="1" hangingPunct="1"/>
            <a:r>
              <a:rPr lang="en-US" altLang="en-US" sz="1600" dirty="0"/>
              <a:t/>
            </a:r>
            <a:br>
              <a:rPr lang="en-US" altLang="en-US" sz="1600" dirty="0"/>
            </a:br>
            <a:endParaRPr lang="en-US" altLang="en-US" sz="16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9C08A19-0F51-4BAA-B560-B91F0EC69F18}" type="slidenum">
              <a:rPr lang="en-US" altLang="en-US">
                <a:latin typeface="Arial" charset="0"/>
              </a:rPr>
              <a:pPr/>
              <a:t>20</a:t>
            </a:fld>
            <a:endParaRPr lang="en-US" altLang="en-US">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r>
              <a:rPr lang="en-US" altLang="en-US" sz="1600" u="sng" dirty="0"/>
              <a:t>Keeping it social (social media)</a:t>
            </a:r>
            <a:endParaRPr lang="en-US" altLang="en-US" sz="1600" i="1" dirty="0"/>
          </a:p>
          <a:p>
            <a:pPr eaLnBrk="1" hangingPunct="1">
              <a:lnSpc>
                <a:spcPct val="90000"/>
              </a:lnSpc>
            </a:pPr>
            <a:endParaRPr lang="en-US" altLang="en-US" sz="1600" i="1" dirty="0"/>
          </a:p>
          <a:p>
            <a:pPr eaLnBrk="1" hangingPunct="1">
              <a:lnSpc>
                <a:spcPct val="90000"/>
              </a:lnSpc>
            </a:pPr>
            <a:r>
              <a:rPr lang="en-US" altLang="en-US" sz="1600" dirty="0"/>
              <a:t>The GFWC HQ website contains the history and mission of the GFWC, information on events and meetings, a member center, publications, and a link to the Women’s History and Resource Center. </a:t>
            </a:r>
          </a:p>
          <a:p>
            <a:pPr eaLnBrk="1" hangingPunct="1">
              <a:lnSpc>
                <a:spcPct val="90000"/>
              </a:lnSpc>
            </a:pPr>
            <a:endParaRPr lang="en-US" altLang="en-US" sz="1600" dirty="0"/>
          </a:p>
          <a:p>
            <a:pPr eaLnBrk="1" hangingPunct="1">
              <a:lnSpc>
                <a:spcPct val="90000"/>
              </a:lnSpc>
            </a:pPr>
            <a:r>
              <a:rPr lang="en-US" altLang="en-US" sz="1600" dirty="0"/>
              <a:t>The GFWC Massachusetts and GFWC Massachusetts Junior Membership </a:t>
            </a:r>
            <a:r>
              <a:rPr lang="en-US" altLang="en-US" sz="1600"/>
              <a:t>website ar</a:t>
            </a:r>
            <a:r>
              <a:rPr lang="en-US" altLang="en-US" sz="1600" dirty="0"/>
              <a:t>e</a:t>
            </a:r>
            <a:r>
              <a:rPr lang="en-US" altLang="en-US" sz="1600"/>
              <a:t> </a:t>
            </a:r>
            <a:r>
              <a:rPr lang="en-US" altLang="en-US" sz="1600" dirty="0"/>
              <a:t>maintained by the GFWC Massachusetts Webmaster and provides up-to-date information on all state federation activities.  </a:t>
            </a:r>
          </a:p>
          <a:p>
            <a:pPr eaLnBrk="1" hangingPunct="1">
              <a:lnSpc>
                <a:spcPct val="90000"/>
              </a:lnSpc>
            </a:pPr>
            <a:endParaRPr lang="en-US" altLang="en-US" sz="1600" dirty="0"/>
          </a:p>
          <a:p>
            <a:pPr eaLnBrk="1" hangingPunct="1">
              <a:lnSpc>
                <a:spcPct val="90000"/>
              </a:lnSpc>
            </a:pPr>
            <a:r>
              <a:rPr lang="en-US" altLang="en-US" sz="1600" dirty="0"/>
              <a:t>GFWC</a:t>
            </a:r>
            <a:r>
              <a:rPr lang="en-US" altLang="en-US" sz="1600" baseline="0" dirty="0"/>
              <a:t>, GFWC Massachusetts and GFWC Massachusetts Junior Membership have Facebook pages, Instagram and You Tube.  All members are invited to follow them!</a:t>
            </a:r>
            <a:endParaRPr lang="en-US" altLang="en-US" sz="1600" dirty="0"/>
          </a:p>
          <a:p>
            <a:pPr eaLnBrk="1" hangingPunct="1">
              <a:lnSpc>
                <a:spcPct val="90000"/>
              </a:lnSpc>
            </a:pPr>
            <a:endParaRPr lang="en-US" altLang="en-US" sz="16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9C08A19-0F51-4BAA-B560-B91F0EC69F18}" type="slidenum">
              <a:rPr lang="en-US" altLang="en-US">
                <a:latin typeface="Arial" charset="0"/>
              </a:rPr>
              <a:pPr/>
              <a:t>21</a:t>
            </a:fld>
            <a:endParaRPr lang="en-US" altLang="en-US">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endParaRPr lang="en-US" altLang="en-US" sz="1600" dirty="0"/>
          </a:p>
        </p:txBody>
      </p:sp>
    </p:spTree>
    <p:extLst>
      <p:ext uri="{BB962C8B-B14F-4D97-AF65-F5344CB8AC3E}">
        <p14:creationId xmlns:p14="http://schemas.microsoft.com/office/powerpoint/2010/main" xmlns="" val="2508120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7E4682B-2949-4102-96A4-C1E56D1EE15B}" type="slidenum">
              <a:rPr lang="en-US" altLang="en-US">
                <a:latin typeface="Arial" charset="0"/>
              </a:rPr>
              <a:pPr/>
              <a:t>3</a:t>
            </a:fld>
            <a:endParaRPr lang="en-US" altLang="en-US">
              <a:latin typeface="Arial"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z="1600" u="sng" dirty="0"/>
              <a:t>GFWC Women’s History</a:t>
            </a:r>
            <a:r>
              <a:rPr lang="en-US" altLang="en-US" sz="1600" u="sng" baseline="0" dirty="0"/>
              <a:t> and Resource Center</a:t>
            </a:r>
          </a:p>
          <a:p>
            <a:pPr eaLnBrk="1" hangingPunct="1"/>
            <a:endParaRPr lang="en-US" altLang="en-US" sz="1600" dirty="0"/>
          </a:p>
          <a:p>
            <a:pPr eaLnBrk="1" hangingPunct="1"/>
            <a:r>
              <a:rPr lang="en-US" altLang="en-US" sz="1600" dirty="0"/>
              <a:t>The GFWC Women’s History and Resource Center is</a:t>
            </a:r>
            <a:r>
              <a:rPr lang="en-US" altLang="en-US" sz="1600" baseline="0" dirty="0"/>
              <a:t> also located in Washington, DC.</a:t>
            </a:r>
            <a:r>
              <a:rPr lang="en-US" sz="1200" b="0" i="0" kern="1200" dirty="0">
                <a:solidFill>
                  <a:schemeClr val="tx1"/>
                </a:solidFill>
                <a:effectLst/>
                <a:latin typeface="Arial" charset="0"/>
                <a:ea typeface="+mn-ea"/>
                <a:cs typeface="+mn-cs"/>
              </a:rPr>
              <a:t> </a:t>
            </a:r>
            <a:r>
              <a:rPr lang="en-US" sz="1200" b="0" i="0" kern="1200" baseline="0" dirty="0">
                <a:solidFill>
                  <a:schemeClr val="tx1"/>
                </a:solidFill>
                <a:effectLst/>
                <a:latin typeface="Arial" charset="0"/>
                <a:ea typeface="+mn-ea"/>
                <a:cs typeface="+mn-cs"/>
              </a:rPr>
              <a:t> The WHRC</a:t>
            </a:r>
            <a:r>
              <a:rPr lang="en-US" sz="1200" b="0" i="0" kern="1200" dirty="0">
                <a:solidFill>
                  <a:schemeClr val="tx1"/>
                </a:solidFill>
                <a:effectLst/>
                <a:latin typeface="Arial" charset="0"/>
                <a:ea typeface="+mn-ea"/>
                <a:cs typeface="+mn-cs"/>
              </a:rPr>
              <a:t> collects, preserves, interprets, and promotes the history of the GFWC and women volunteers. The WHRC documents the social and political contributions of GFWC clubwomen from 1890 to the present through the GFWC archives, related special collections, and publications.</a:t>
            </a:r>
            <a:r>
              <a:rPr lang="en-US" altLang="en-US" sz="1600" dirty="0"/>
              <a:t/>
            </a:r>
            <a:br>
              <a:rPr lang="en-US" altLang="en-US" sz="1600" dirty="0"/>
            </a:br>
            <a:endParaRPr lang="en-US" altLang="en-US" sz="16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FA8F400-98FA-4B74-9680-0A853C239D62}" type="slidenum">
              <a:rPr lang="en-US" altLang="en-US">
                <a:latin typeface="Arial" charset="0"/>
              </a:rPr>
              <a:pPr/>
              <a:t>4</a:t>
            </a:fld>
            <a:endParaRPr lang="en-US" altLang="en-US">
              <a:latin typeface="Arial"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r>
              <a:rPr lang="en-US" altLang="en-US" sz="1600" u="sng" dirty="0"/>
              <a:t>History of GFWC</a:t>
            </a:r>
            <a:r>
              <a:rPr lang="en-US" altLang="en-US" sz="1600" dirty="0"/>
              <a:t> </a:t>
            </a:r>
          </a:p>
          <a:p>
            <a:pPr eaLnBrk="1" hangingPunct="1">
              <a:lnSpc>
                <a:spcPct val="90000"/>
              </a:lnSpc>
            </a:pPr>
            <a:endParaRPr lang="en-US" altLang="en-US" sz="1600" dirty="0"/>
          </a:p>
          <a:p>
            <a:pPr eaLnBrk="1" hangingPunct="1">
              <a:lnSpc>
                <a:spcPct val="90000"/>
              </a:lnSpc>
            </a:pPr>
            <a:r>
              <a:rPr lang="en-US" altLang="en-US" sz="1600" dirty="0"/>
              <a:t>GFWC has</a:t>
            </a:r>
            <a:r>
              <a:rPr lang="en-US" altLang="en-US" sz="1600" baseline="0" dirty="0"/>
              <a:t> a rich history since its founding in 1890</a:t>
            </a:r>
            <a:r>
              <a:rPr lang="en-US" altLang="en-US" sz="1600" dirty="0"/>
              <a:t>.</a:t>
            </a:r>
          </a:p>
          <a:p>
            <a:pPr eaLnBrk="1" hangingPunct="1">
              <a:lnSpc>
                <a:spcPct val="90000"/>
              </a:lnSpc>
            </a:pPr>
            <a:endParaRPr lang="en-US" altLang="en-US" sz="1600" dirty="0"/>
          </a:p>
          <a:p>
            <a:pPr eaLnBrk="1" hangingPunct="1">
              <a:lnSpc>
                <a:spcPct val="90000"/>
              </a:lnSpc>
            </a:pPr>
            <a:r>
              <a:rPr lang="en-US" altLang="en-US" sz="1600" dirty="0"/>
              <a:t>In 1868, Jennie June Croly, an accomplished New York newspaperwoman, was denied admittance to a </a:t>
            </a:r>
          </a:p>
          <a:p>
            <a:pPr eaLnBrk="1" hangingPunct="1">
              <a:lnSpc>
                <a:spcPct val="90000"/>
              </a:lnSpc>
            </a:pPr>
            <a:r>
              <a:rPr lang="en-US" altLang="en-US" sz="1600" dirty="0"/>
              <a:t>Banquet honoring Charles Dickens at the all-male New York Press Club, simply because she was a woman.  </a:t>
            </a:r>
          </a:p>
          <a:p>
            <a:pPr eaLnBrk="1" hangingPunct="1">
              <a:lnSpc>
                <a:spcPct val="90000"/>
              </a:lnSpc>
            </a:pPr>
            <a:r>
              <a:rPr lang="en-US" altLang="en-US" sz="1600" dirty="0"/>
              <a:t>Outraged, she was determined to organize a club for women.  The General Federation was founded in 1890, </a:t>
            </a:r>
          </a:p>
          <a:p>
            <a:pPr eaLnBrk="1" hangingPunct="1">
              <a:lnSpc>
                <a:spcPct val="90000"/>
              </a:lnSpc>
            </a:pPr>
            <a:r>
              <a:rPr lang="en-US" altLang="en-US" sz="1600" dirty="0"/>
              <a:t>with the motto, “Unity in Diversity.” </a:t>
            </a:r>
          </a:p>
          <a:p>
            <a:pPr eaLnBrk="1" hangingPunct="1">
              <a:lnSpc>
                <a:spcPct val="90000"/>
              </a:lnSpc>
            </a:pPr>
            <a:endParaRPr lang="en-US" altLang="en-US" sz="1600" dirty="0"/>
          </a:p>
          <a:p>
            <a:pPr eaLnBrk="1" hangingPunct="1">
              <a:lnSpc>
                <a:spcPct val="90000"/>
              </a:lnSpc>
            </a:pPr>
            <a:r>
              <a:rPr lang="en-US" altLang="en-US" sz="1600" dirty="0"/>
              <a:t>This group of women has grown into one of the largest organizations of volunteer women in the world.</a:t>
            </a:r>
            <a:endParaRPr lang="en-US" altLang="en-US" sz="2000" dirty="0"/>
          </a:p>
          <a:p>
            <a:pPr eaLnBrk="1" hangingPunct="1">
              <a:lnSpc>
                <a:spcPct val="90000"/>
              </a:lnSpc>
            </a:pPr>
            <a:endParaRPr lang="en-US" altLang="en-US" sz="2000" dirty="0"/>
          </a:p>
          <a:p>
            <a:pPr eaLnBrk="1" hangingPunct="1">
              <a:lnSpc>
                <a:spcPct val="90000"/>
              </a:lnSpc>
            </a:pPr>
            <a:r>
              <a:rPr lang="en-US" sz="1600" kern="1200" dirty="0">
                <a:solidFill>
                  <a:schemeClr val="tx1"/>
                </a:solidFill>
                <a:effectLst/>
                <a:latin typeface="Arial" charset="0"/>
                <a:ea typeface="+mn-ea"/>
                <a:cs typeface="+mn-cs"/>
              </a:rPr>
              <a:t>GFWC has nearly 80,000 members in affiliated clubs in every state, the District of Columbia, and </a:t>
            </a:r>
            <a:r>
              <a:rPr lang="en-US" sz="1600" b="1" i="1" u="sng" kern="1200" dirty="0">
                <a:solidFill>
                  <a:srgbClr val="00B0F0"/>
                </a:solidFill>
                <a:effectLst/>
                <a:latin typeface="Arial" charset="0"/>
                <a:ea typeface="+mn-ea"/>
                <a:cs typeface="+mn-cs"/>
              </a:rPr>
              <a:t>more than a dozen countries</a:t>
            </a:r>
            <a:r>
              <a:rPr lang="en-US" sz="1600" kern="1200" dirty="0">
                <a:solidFill>
                  <a:srgbClr val="FF0066"/>
                </a:solidFill>
                <a:effectLst/>
                <a:latin typeface="Arial" charset="0"/>
                <a:ea typeface="+mn-ea"/>
                <a:cs typeface="+mn-cs"/>
              </a:rPr>
              <a:t>.</a:t>
            </a:r>
          </a:p>
          <a:p>
            <a:pPr eaLnBrk="1" hangingPunct="1">
              <a:lnSpc>
                <a:spcPct val="90000"/>
              </a:lnSpc>
            </a:pPr>
            <a:endParaRPr lang="en-US" altLang="en-US" sz="1600" dirty="0"/>
          </a:p>
          <a:p>
            <a:pPr eaLnBrk="1" hangingPunct="1">
              <a:lnSpc>
                <a:spcPct val="90000"/>
              </a:lnSpc>
            </a:pPr>
            <a:endParaRPr lang="en-US" altLang="en-US" sz="16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B570DF0C-EC67-47D0-B14D-02D927BB4811}" type="slidenum">
              <a:rPr lang="en-US" altLang="en-US">
                <a:latin typeface="Arial" charset="0"/>
              </a:rPr>
              <a:pPr/>
              <a:t>5</a:t>
            </a:fld>
            <a:endParaRPr lang="en-US" altLang="en-US">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r>
              <a:rPr lang="en-US" altLang="en-US" sz="1600" u="sng" dirty="0"/>
              <a:t>GFWC – Libraries, Food and Drug Act and Child Labor Laws</a:t>
            </a:r>
            <a:r>
              <a:rPr lang="en-US" altLang="en-US" sz="1600" dirty="0"/>
              <a:t> </a:t>
            </a:r>
          </a:p>
          <a:p>
            <a:pPr eaLnBrk="1" hangingPunct="1">
              <a:lnSpc>
                <a:spcPct val="90000"/>
              </a:lnSpc>
            </a:pPr>
            <a:endParaRPr lang="en-US" altLang="en-US" sz="1600" dirty="0"/>
          </a:p>
          <a:p>
            <a:pPr eaLnBrk="1" hangingPunct="1">
              <a:lnSpc>
                <a:spcPct val="90000"/>
              </a:lnSpc>
            </a:pPr>
            <a:r>
              <a:rPr lang="en-US" altLang="en-US" sz="1600" dirty="0"/>
              <a:t>GFWC was instrumental in establishing most of the nation’s libraries and helped to pass the Pure Food </a:t>
            </a:r>
          </a:p>
          <a:p>
            <a:pPr eaLnBrk="1" hangingPunct="1">
              <a:lnSpc>
                <a:spcPct val="90000"/>
              </a:lnSpc>
            </a:pPr>
            <a:r>
              <a:rPr lang="en-US" altLang="en-US" sz="1600" dirty="0"/>
              <a:t>and Drug Act and the first child labor laws. </a:t>
            </a:r>
          </a:p>
          <a:p>
            <a:pPr eaLnBrk="1" hangingPunct="1">
              <a:lnSpc>
                <a:spcPct val="90000"/>
              </a:lnSpc>
            </a:pPr>
            <a:endParaRPr lang="en-US" altLang="en-US" sz="16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56A7A122-5219-451C-9338-CD535BAE576D}" type="slidenum">
              <a:rPr lang="en-US" altLang="en-US">
                <a:latin typeface="Arial" charset="0"/>
              </a:rPr>
              <a:pPr/>
              <a:t>6</a:t>
            </a:fld>
            <a:endParaRPr lang="en-US" altLang="en-US">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r>
              <a:rPr lang="en-US" altLang="en-US" sz="1600" u="sng" dirty="0"/>
              <a:t>Flow Chart of Information</a:t>
            </a:r>
          </a:p>
          <a:p>
            <a:pPr eaLnBrk="1" hangingPunct="1">
              <a:lnSpc>
                <a:spcPct val="90000"/>
              </a:lnSpc>
            </a:pPr>
            <a:endParaRPr lang="en-US" altLang="en-US" sz="1600" u="sng" dirty="0"/>
          </a:p>
          <a:p>
            <a:pPr eaLnBrk="1" hangingPunct="1">
              <a:lnSpc>
                <a:spcPct val="90000"/>
              </a:lnSpc>
            </a:pPr>
            <a:r>
              <a:rPr lang="en-US" altLang="en-US" sz="1600" dirty="0"/>
              <a:t>This chart shows how information passes from GFWC</a:t>
            </a:r>
            <a:r>
              <a:rPr lang="en-US" altLang="en-US" sz="1600" baseline="0" dirty="0"/>
              <a:t> to the regions and state federations. </a:t>
            </a:r>
            <a:endParaRPr lang="en-US" altLang="en-US" sz="1600" dirty="0"/>
          </a:p>
          <a:p>
            <a:pPr eaLnBrk="1" hangingPunct="1">
              <a:lnSpc>
                <a:spcPct val="90000"/>
              </a:lnSpc>
            </a:pPr>
            <a:endParaRPr lang="en-US" altLang="en-US" sz="16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9C08A19-0F51-4BAA-B560-B91F0EC69F18}" type="slidenum">
              <a:rPr lang="en-US" altLang="en-US">
                <a:latin typeface="Arial" charset="0"/>
              </a:rPr>
              <a:pPr/>
              <a:t>7</a:t>
            </a:fld>
            <a:endParaRPr lang="en-US" altLang="en-US">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r>
              <a:rPr lang="en-US" altLang="en-US" sz="1600" u="sng" dirty="0"/>
              <a:t>GFWC International</a:t>
            </a:r>
            <a:r>
              <a:rPr lang="en-US" altLang="en-US" sz="1600" u="sng" baseline="0" dirty="0"/>
              <a:t> officers are elected by voting members at the GFWC annual convention in the even-numbered years. The term of office is two years.</a:t>
            </a:r>
            <a:endParaRPr lang="en-US" altLang="en-US" sz="1600" u="sng"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A0EEAAE-D852-486A-8F26-D1A167D4BA67}" type="slidenum">
              <a:rPr lang="en-US" altLang="en-US">
                <a:latin typeface="Arial" charset="0"/>
              </a:rPr>
              <a:pPr/>
              <a:t>8</a:t>
            </a:fld>
            <a:endParaRPr lang="en-US" altLang="en-US">
              <a:latin typeface="Arial"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r>
              <a:rPr lang="en-US" altLang="en-US" sz="1600" u="sng" dirty="0"/>
              <a:t>GFWC</a:t>
            </a:r>
            <a:r>
              <a:rPr lang="en-US" altLang="en-US" sz="1600" u="sng" baseline="0" dirty="0"/>
              <a:t> Massachusetts </a:t>
            </a:r>
            <a:r>
              <a:rPr lang="en-US" altLang="en-US" sz="1600" u="sng" dirty="0"/>
              <a:t>Headquarters</a:t>
            </a:r>
          </a:p>
          <a:p>
            <a:pPr eaLnBrk="1" hangingPunct="1">
              <a:lnSpc>
                <a:spcPct val="90000"/>
              </a:lnSpc>
            </a:pPr>
            <a:endParaRPr lang="en-US" altLang="en-US" sz="1600" u="sng" dirty="0"/>
          </a:p>
          <a:p>
            <a:pPr eaLnBrk="1" hangingPunct="1">
              <a:lnSpc>
                <a:spcPct val="90000"/>
              </a:lnSpc>
            </a:pPr>
            <a:r>
              <a:rPr lang="en-US" altLang="en-US" sz="1600" dirty="0"/>
              <a:t>Our state headquarters is located in Sudbury, Massachusetts.</a:t>
            </a:r>
          </a:p>
          <a:p>
            <a:pPr eaLnBrk="1" hangingPunct="1">
              <a:lnSpc>
                <a:spcPct val="90000"/>
              </a:lnSpc>
            </a:pPr>
            <a:r>
              <a:rPr lang="en-US" altLang="en-US" sz="1600" dirty="0"/>
              <a:t>The office is the repository of the organization’s archives dating to its 1893 inception and establishment in 1984.  Furnishings and art objects have been donated by clubs, members and businesses.  </a:t>
            </a:r>
          </a:p>
          <a:p>
            <a:pPr eaLnBrk="1" hangingPunct="1">
              <a:lnSpc>
                <a:spcPct val="90000"/>
              </a:lnSpc>
            </a:pPr>
            <a:endParaRPr lang="en-US" altLang="en-US" sz="1600" dirty="0"/>
          </a:p>
          <a:p>
            <a:pPr eaLnBrk="1" hangingPunct="1">
              <a:lnSpc>
                <a:spcPct val="90000"/>
              </a:lnSpc>
            </a:pPr>
            <a:r>
              <a:rPr lang="en-US" altLang="en-US" sz="1600" dirty="0"/>
              <a:t>The GFWC Massachusetts President and the Executive Committee members oversee the operation of our state Federation.  Our state membership is over 1385 members.</a:t>
            </a:r>
          </a:p>
          <a:p>
            <a:pPr eaLnBrk="1" hangingPunct="1">
              <a:lnSpc>
                <a:spcPct val="90000"/>
              </a:lnSpc>
            </a:pPr>
            <a:endParaRPr lang="en-US" altLang="en-US" sz="16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56A7A122-5219-451C-9338-CD535BAE576D}" type="slidenum">
              <a:rPr lang="en-US" altLang="en-US">
                <a:latin typeface="Arial" charset="0"/>
              </a:rPr>
              <a:pPr/>
              <a:t>9</a:t>
            </a:fld>
            <a:endParaRPr lang="en-US" altLang="en-US">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r>
              <a:rPr lang="en-US" altLang="en-US" sz="1600" u="sng" dirty="0"/>
              <a:t>Flow Chart of Information</a:t>
            </a:r>
          </a:p>
          <a:p>
            <a:pPr eaLnBrk="1" hangingPunct="1">
              <a:lnSpc>
                <a:spcPct val="90000"/>
              </a:lnSpc>
            </a:pPr>
            <a:endParaRPr lang="en-US" altLang="en-US" sz="1600" u="sng" dirty="0"/>
          </a:p>
          <a:p>
            <a:pPr eaLnBrk="1" hangingPunct="1">
              <a:lnSpc>
                <a:spcPct val="90000"/>
              </a:lnSpc>
            </a:pPr>
            <a:r>
              <a:rPr lang="en-US" altLang="en-US" sz="1600" dirty="0"/>
              <a:t>This chart shows how information passes from the GFWC Massachusetts President, Director of Junior Clubs and Executive Committee members</a:t>
            </a:r>
          </a:p>
          <a:p>
            <a:pPr eaLnBrk="1" hangingPunct="1">
              <a:lnSpc>
                <a:spcPct val="90000"/>
              </a:lnSpc>
            </a:pPr>
            <a:r>
              <a:rPr lang="en-US" altLang="en-US" sz="1600" dirty="0"/>
              <a:t>to the club officers and the general membership. </a:t>
            </a:r>
          </a:p>
          <a:p>
            <a:pPr eaLnBrk="1" hangingPunct="1">
              <a:lnSpc>
                <a:spcPct val="90000"/>
              </a:lnSpc>
            </a:pPr>
            <a:endParaRPr lang="en-US" altLang="en-US" sz="16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CB8CEA4-5806-4B02-86FC-FEDE0D6AF0E4}" type="slidenum">
              <a:rPr lang="en-US" altLang="en-US" smtClean="0"/>
              <a:pPr/>
              <a:t>‹#›</a:t>
            </a:fld>
            <a:endParaRPr lang="en-US" altLang="en-US"/>
          </a:p>
        </p:txBody>
      </p:sp>
    </p:spTree>
    <p:extLst>
      <p:ext uri="{BB962C8B-B14F-4D97-AF65-F5344CB8AC3E}">
        <p14:creationId xmlns:p14="http://schemas.microsoft.com/office/powerpoint/2010/main" xmlns="" val="991492251"/>
      </p:ext>
    </p:extLst>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7CCC9A-392E-47A3-A4C7-EDD626348CE4}" type="slidenum">
              <a:rPr lang="en-US" altLang="en-US" smtClean="0"/>
              <a:pPr/>
              <a:t>‹#›</a:t>
            </a:fld>
            <a:endParaRPr lang="en-US" altLang="en-US"/>
          </a:p>
        </p:txBody>
      </p:sp>
    </p:spTree>
    <p:extLst>
      <p:ext uri="{BB962C8B-B14F-4D97-AF65-F5344CB8AC3E}">
        <p14:creationId xmlns:p14="http://schemas.microsoft.com/office/powerpoint/2010/main" xmlns="" val="586121736"/>
      </p:ext>
    </p:extLst>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40B6455-1AB5-401F-85FD-8AC55F5DC527}" type="slidenum">
              <a:rPr lang="en-US" altLang="en-US" smtClean="0"/>
              <a:pPr/>
              <a:t>‹#›</a:t>
            </a:fld>
            <a:endParaRPr lang="en-US" altLang="en-US"/>
          </a:p>
        </p:txBody>
      </p:sp>
    </p:spTree>
    <p:extLst>
      <p:ext uri="{BB962C8B-B14F-4D97-AF65-F5344CB8AC3E}">
        <p14:creationId xmlns:p14="http://schemas.microsoft.com/office/powerpoint/2010/main" xmlns="" val="2405676336"/>
      </p:ext>
    </p:extLst>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9440694-6C52-4254-9FA5-EFF999BB18AF}" type="slidenum">
              <a:rPr lang="en-US" altLang="en-US" smtClean="0"/>
              <a:pPr/>
              <a:t>‹#›</a:t>
            </a:fld>
            <a:endParaRPr lang="en-US" altLang="en-US"/>
          </a:p>
        </p:txBody>
      </p:sp>
    </p:spTree>
    <p:extLst>
      <p:ext uri="{BB962C8B-B14F-4D97-AF65-F5344CB8AC3E}">
        <p14:creationId xmlns:p14="http://schemas.microsoft.com/office/powerpoint/2010/main" xmlns="" val="4113612654"/>
      </p:ext>
    </p:extLst>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BA8AE2A-C4BF-49FC-85FA-2E0AAF77EAAC}" type="slidenum">
              <a:rPr lang="en-US" altLang="en-US" smtClean="0"/>
              <a:pPr/>
              <a:t>‹#›</a:t>
            </a:fld>
            <a:endParaRPr lang="en-US" altLang="en-US"/>
          </a:p>
        </p:txBody>
      </p:sp>
    </p:spTree>
    <p:extLst>
      <p:ext uri="{BB962C8B-B14F-4D97-AF65-F5344CB8AC3E}">
        <p14:creationId xmlns:p14="http://schemas.microsoft.com/office/powerpoint/2010/main" xmlns="" val="1144248807"/>
      </p:ext>
    </p:extLst>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21F5AD5-0744-4213-8814-B4765E1D100D}" type="slidenum">
              <a:rPr lang="en-US" altLang="en-US" smtClean="0"/>
              <a:pPr/>
              <a:t>‹#›</a:t>
            </a:fld>
            <a:endParaRPr lang="en-US" altLang="en-US"/>
          </a:p>
        </p:txBody>
      </p:sp>
    </p:spTree>
    <p:extLst>
      <p:ext uri="{BB962C8B-B14F-4D97-AF65-F5344CB8AC3E}">
        <p14:creationId xmlns:p14="http://schemas.microsoft.com/office/powerpoint/2010/main" xmlns="" val="1155094922"/>
      </p:ext>
    </p:extLst>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8BE94E4B-7D03-4C5F-916B-CBB89F8D91EB}" type="slidenum">
              <a:rPr lang="en-US" altLang="en-US" smtClean="0"/>
              <a:pPr/>
              <a:t>‹#›</a:t>
            </a:fld>
            <a:endParaRPr lang="en-US" altLang="en-US"/>
          </a:p>
        </p:txBody>
      </p:sp>
    </p:spTree>
    <p:extLst>
      <p:ext uri="{BB962C8B-B14F-4D97-AF65-F5344CB8AC3E}">
        <p14:creationId xmlns:p14="http://schemas.microsoft.com/office/powerpoint/2010/main" xmlns="" val="1472327549"/>
      </p:ext>
    </p:extLst>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DEB33D2-8C9B-43E1-89AB-B82A8E3AC099}" type="slidenum">
              <a:rPr lang="en-US" altLang="en-US" smtClean="0"/>
              <a:pPr/>
              <a:t>‹#›</a:t>
            </a:fld>
            <a:endParaRPr lang="en-US" altLang="en-US"/>
          </a:p>
        </p:txBody>
      </p:sp>
    </p:spTree>
    <p:extLst>
      <p:ext uri="{BB962C8B-B14F-4D97-AF65-F5344CB8AC3E}">
        <p14:creationId xmlns:p14="http://schemas.microsoft.com/office/powerpoint/2010/main" xmlns="" val="3485457088"/>
      </p:ext>
    </p:extLst>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8B0ED3EC-8EB1-42A9-BF51-98B93BFC6D34}" type="slidenum">
              <a:rPr lang="en-US" altLang="en-US" smtClean="0"/>
              <a:pPr/>
              <a:t>‹#›</a:t>
            </a:fld>
            <a:endParaRPr lang="en-US" altLang="en-US"/>
          </a:p>
        </p:txBody>
      </p:sp>
    </p:spTree>
    <p:extLst>
      <p:ext uri="{BB962C8B-B14F-4D97-AF65-F5344CB8AC3E}">
        <p14:creationId xmlns:p14="http://schemas.microsoft.com/office/powerpoint/2010/main" xmlns="" val="2880378387"/>
      </p:ext>
    </p:extLst>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6DBED08-9DA2-4F4C-8655-BB760E387DC6}" type="slidenum">
              <a:rPr lang="en-US" altLang="en-US" smtClean="0"/>
              <a:pPr/>
              <a:t>‹#›</a:t>
            </a:fld>
            <a:endParaRPr lang="en-US" altLang="en-US"/>
          </a:p>
        </p:txBody>
      </p:sp>
    </p:spTree>
    <p:extLst>
      <p:ext uri="{BB962C8B-B14F-4D97-AF65-F5344CB8AC3E}">
        <p14:creationId xmlns:p14="http://schemas.microsoft.com/office/powerpoint/2010/main" xmlns="" val="1860999307"/>
      </p:ext>
    </p:extLst>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0F5780E-92AC-4EFD-A4D5-B36B8D474646}" type="slidenum">
              <a:rPr lang="en-US" altLang="en-US" smtClean="0"/>
              <a:pPr/>
              <a:t>‹#›</a:t>
            </a:fld>
            <a:endParaRPr lang="en-US" altLang="en-US"/>
          </a:p>
        </p:txBody>
      </p:sp>
    </p:spTree>
    <p:extLst>
      <p:ext uri="{BB962C8B-B14F-4D97-AF65-F5344CB8AC3E}">
        <p14:creationId xmlns:p14="http://schemas.microsoft.com/office/powerpoint/2010/main" xmlns="" val="2530592359"/>
      </p:ext>
    </p:extLst>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1998B-D413-47B9-BB75-B156E42F82ED}" type="slidenum">
              <a:rPr lang="en-US" altLang="en-US" smtClean="0"/>
              <a:pPr/>
              <a:t>‹#›</a:t>
            </a:fld>
            <a:endParaRPr lang="en-US" altLang="en-US"/>
          </a:p>
        </p:txBody>
      </p:sp>
    </p:spTree>
    <p:extLst>
      <p:ext uri="{BB962C8B-B14F-4D97-AF65-F5344CB8AC3E}">
        <p14:creationId xmlns:p14="http://schemas.microsoft.com/office/powerpoint/2010/main" xmlns="" val="2400309801"/>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667000"/>
            <a:ext cx="9144000" cy="990600"/>
          </a:xfrm>
        </p:spPr>
        <p:txBody>
          <a:bodyPr>
            <a:normAutofit fontScale="90000"/>
          </a:bodyPr>
          <a:lstStyle/>
          <a:p>
            <a:pPr eaLnBrk="1" hangingPunct="1">
              <a:defRPr/>
            </a:pPr>
            <a:r>
              <a:rPr lang="en-US" sz="7300" dirty="0">
                <a:solidFill>
                  <a:srgbClr val="FFC000"/>
                </a:solidFill>
              </a:rPr>
              <a:t>GFWC Massachusetts</a:t>
            </a:r>
            <a:br>
              <a:rPr lang="en-US" sz="7300" dirty="0">
                <a:solidFill>
                  <a:srgbClr val="FFC000"/>
                </a:solidFill>
              </a:rPr>
            </a:br>
            <a:r>
              <a:rPr lang="en-US" dirty="0">
                <a:solidFill>
                  <a:schemeClr val="hlink"/>
                </a:solidFill>
              </a:rPr>
              <a:t> </a:t>
            </a:r>
            <a:endParaRPr lang="en-US" sz="3200" dirty="0">
              <a:solidFill>
                <a:schemeClr val="hlink"/>
              </a:solidFill>
            </a:endParaRPr>
          </a:p>
        </p:txBody>
      </p:sp>
      <p:sp>
        <p:nvSpPr>
          <p:cNvPr id="2051" name="Rectangle 3"/>
          <p:cNvSpPr>
            <a:spLocks noGrp="1" noChangeArrowheads="1"/>
          </p:cNvSpPr>
          <p:nvPr>
            <p:ph type="subTitle" idx="1"/>
          </p:nvPr>
        </p:nvSpPr>
        <p:spPr>
          <a:xfrm>
            <a:off x="228600" y="3886200"/>
            <a:ext cx="8839200" cy="1752600"/>
          </a:xfrm>
        </p:spPr>
        <p:txBody>
          <a:bodyPr/>
          <a:lstStyle/>
          <a:p>
            <a:pPr eaLnBrk="1" hangingPunct="1">
              <a:lnSpc>
                <a:spcPct val="80000"/>
              </a:lnSpc>
              <a:defRPr/>
            </a:pPr>
            <a:r>
              <a:rPr lang="en-US" sz="2800" dirty="0"/>
              <a:t>A proud member of the </a:t>
            </a:r>
          </a:p>
          <a:p>
            <a:pPr eaLnBrk="1" hangingPunct="1">
              <a:lnSpc>
                <a:spcPct val="80000"/>
              </a:lnSpc>
              <a:defRPr/>
            </a:pPr>
            <a:r>
              <a:rPr lang="en-US" sz="4000" dirty="0"/>
              <a:t>General Federation of Women’s Clubs</a:t>
            </a:r>
          </a:p>
          <a:p>
            <a:pPr eaLnBrk="1" hangingPunct="1">
              <a:lnSpc>
                <a:spcPct val="80000"/>
              </a:lnSpc>
              <a:defRPr/>
            </a:pPr>
            <a:endParaRPr lang="en-US" sz="4000" dirty="0"/>
          </a:p>
        </p:txBody>
      </p:sp>
      <p:pic>
        <p:nvPicPr>
          <p:cNvPr id="2" name="Picture 1">
            <a:extLst>
              <a:ext uri="{FF2B5EF4-FFF2-40B4-BE49-F238E27FC236}">
                <a16:creationId xmlns:a16="http://schemas.microsoft.com/office/drawing/2014/main" xmlns="" id="{90CFECC5-E5DD-42B4-8564-242D7AC971B7}"/>
              </a:ext>
            </a:extLst>
          </p:cNvPr>
          <p:cNvPicPr>
            <a:picLocks noChangeAspect="1"/>
          </p:cNvPicPr>
          <p:nvPr/>
        </p:nvPicPr>
        <p:blipFill>
          <a:blip r:embed="rId3" cstate="print"/>
          <a:stretch>
            <a:fillRect/>
          </a:stretch>
        </p:blipFill>
        <p:spPr>
          <a:xfrm>
            <a:off x="7010400" y="377760"/>
            <a:ext cx="1210452" cy="1636776"/>
          </a:xfrm>
          <a:prstGeom prst="rect">
            <a:avLst/>
          </a:prstGeom>
        </p:spPr>
      </p:pic>
      <p:pic>
        <p:nvPicPr>
          <p:cNvPr id="7" name="Picture 6">
            <a:extLst>
              <a:ext uri="{FF2B5EF4-FFF2-40B4-BE49-F238E27FC236}">
                <a16:creationId xmlns:a16="http://schemas.microsoft.com/office/drawing/2014/main" xmlns="" id="{57B4B435-0764-46E1-91C6-E672333F29B3}"/>
              </a:ext>
            </a:extLst>
          </p:cNvPr>
          <p:cNvPicPr>
            <a:picLocks noChangeAspect="1"/>
          </p:cNvPicPr>
          <p:nvPr/>
        </p:nvPicPr>
        <p:blipFill>
          <a:blip r:embed="rId4" cstate="print"/>
          <a:stretch>
            <a:fillRect/>
          </a:stretch>
        </p:blipFill>
        <p:spPr>
          <a:xfrm>
            <a:off x="457200" y="483488"/>
            <a:ext cx="4072346" cy="142532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19400" y="1501914"/>
            <a:ext cx="3657600" cy="707886"/>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Donna Shibley</a:t>
            </a:r>
          </a:p>
          <a:p>
            <a:pPr algn="ctr"/>
            <a:r>
              <a:rPr lang="en-US" sz="2000" b="1" dirty="0">
                <a:latin typeface="Calibri" panose="020F0502020204030204" pitchFamily="34" charset="0"/>
                <a:cs typeface="Calibri" panose="020F0502020204030204" pitchFamily="34" charset="0"/>
              </a:rPr>
              <a:t>GFWC Massachusetts President</a:t>
            </a:r>
          </a:p>
        </p:txBody>
      </p:sp>
      <p:sp>
        <p:nvSpPr>
          <p:cNvPr id="11" name="TextBox 10"/>
          <p:cNvSpPr txBox="1"/>
          <p:nvPr/>
        </p:nvSpPr>
        <p:spPr>
          <a:xfrm>
            <a:off x="1209301" y="3734314"/>
            <a:ext cx="1888015" cy="677108"/>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T Jablanski</a:t>
            </a:r>
          </a:p>
          <a:p>
            <a:pPr algn="ctr"/>
            <a:r>
              <a:rPr lang="en-US" b="1" dirty="0">
                <a:latin typeface="Calibri" panose="020F0502020204030204" pitchFamily="34" charset="0"/>
                <a:cs typeface="Calibri" panose="020F0502020204030204" pitchFamily="34" charset="0"/>
              </a:rPr>
              <a:t>1</a:t>
            </a:r>
            <a:r>
              <a:rPr lang="en-US" b="1" baseline="30000" dirty="0">
                <a:latin typeface="Calibri" panose="020F0502020204030204" pitchFamily="34" charset="0"/>
                <a:cs typeface="Calibri" panose="020F0502020204030204" pitchFamily="34" charset="0"/>
              </a:rPr>
              <a:t>st</a:t>
            </a:r>
            <a:r>
              <a:rPr lang="en-US" b="1" dirty="0">
                <a:latin typeface="Calibri" panose="020F0502020204030204" pitchFamily="34" charset="0"/>
                <a:cs typeface="Calibri" panose="020F0502020204030204" pitchFamily="34" charset="0"/>
              </a:rPr>
              <a:t> Vice President</a:t>
            </a:r>
          </a:p>
        </p:txBody>
      </p:sp>
      <p:sp>
        <p:nvSpPr>
          <p:cNvPr id="12" name="TextBox 11"/>
          <p:cNvSpPr txBox="1"/>
          <p:nvPr/>
        </p:nvSpPr>
        <p:spPr>
          <a:xfrm>
            <a:off x="3779008" y="3778571"/>
            <a:ext cx="1876426" cy="646331"/>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Jen Nowak</a:t>
            </a:r>
          </a:p>
          <a:p>
            <a:pPr algn="ctr"/>
            <a:r>
              <a:rPr lang="en-US" b="1" dirty="0">
                <a:latin typeface="Calibri" panose="020F0502020204030204" pitchFamily="34" charset="0"/>
                <a:cs typeface="Calibri" panose="020F0502020204030204" pitchFamily="34" charset="0"/>
              </a:rPr>
              <a:t>2</a:t>
            </a:r>
            <a:r>
              <a:rPr lang="en-US" b="1" baseline="30000" dirty="0">
                <a:latin typeface="Calibri" panose="020F0502020204030204" pitchFamily="34" charset="0"/>
                <a:cs typeface="Calibri" panose="020F0502020204030204" pitchFamily="34" charset="0"/>
              </a:rPr>
              <a:t>nd</a:t>
            </a:r>
            <a:r>
              <a:rPr lang="en-US" b="1" dirty="0">
                <a:latin typeface="Calibri" panose="020F0502020204030204" pitchFamily="34" charset="0"/>
                <a:cs typeface="Calibri" panose="020F0502020204030204" pitchFamily="34" charset="0"/>
              </a:rPr>
              <a:t> Vice President</a:t>
            </a:r>
          </a:p>
        </p:txBody>
      </p:sp>
      <p:sp>
        <p:nvSpPr>
          <p:cNvPr id="13" name="TextBox 12"/>
          <p:cNvSpPr txBox="1"/>
          <p:nvPr/>
        </p:nvSpPr>
        <p:spPr>
          <a:xfrm>
            <a:off x="6046685" y="3829035"/>
            <a:ext cx="1905000" cy="615553"/>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Terry Rouvalis</a:t>
            </a:r>
          </a:p>
          <a:p>
            <a:pPr algn="ctr"/>
            <a:r>
              <a:rPr lang="en-US" sz="1600" b="1" dirty="0">
                <a:latin typeface="Calibri" panose="020F0502020204030204" pitchFamily="34" charset="0"/>
                <a:cs typeface="Calibri" panose="020F0502020204030204" pitchFamily="34" charset="0"/>
              </a:rPr>
              <a:t>Recording Secretary</a:t>
            </a:r>
          </a:p>
        </p:txBody>
      </p:sp>
      <p:sp>
        <p:nvSpPr>
          <p:cNvPr id="18" name="TextBox 17"/>
          <p:cNvSpPr txBox="1"/>
          <p:nvPr/>
        </p:nvSpPr>
        <p:spPr>
          <a:xfrm>
            <a:off x="5692586" y="5958171"/>
            <a:ext cx="2590800" cy="646331"/>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Katie Robey</a:t>
            </a:r>
          </a:p>
          <a:p>
            <a:pPr algn="ctr"/>
            <a:r>
              <a:rPr lang="en-US" b="1" dirty="0">
                <a:latin typeface="Calibri" panose="020F0502020204030204" pitchFamily="34" charset="0"/>
                <a:cs typeface="Calibri" panose="020F0502020204030204" pitchFamily="34" charset="0"/>
              </a:rPr>
              <a:t>Director of Junior Clubs</a:t>
            </a:r>
          </a:p>
        </p:txBody>
      </p:sp>
      <p:sp>
        <p:nvSpPr>
          <p:cNvPr id="22" name="TextBox 21"/>
          <p:cNvSpPr txBox="1"/>
          <p:nvPr/>
        </p:nvSpPr>
        <p:spPr>
          <a:xfrm rot="20176566">
            <a:off x="505800" y="436203"/>
            <a:ext cx="2252693" cy="1661993"/>
          </a:xfrm>
          <a:prstGeom prst="rect">
            <a:avLst/>
          </a:prstGeom>
          <a:noFill/>
        </p:spPr>
        <p:txBody>
          <a:bodyPr wrap="square" rtlCol="0">
            <a:spAutoFit/>
          </a:bodyPr>
          <a:lstStyle/>
          <a:p>
            <a:pPr algn="ctr"/>
            <a:r>
              <a:rPr lang="en-US" sz="3400" b="1" dirty="0">
                <a:solidFill>
                  <a:srgbClr val="FFC000"/>
                </a:solidFill>
                <a:latin typeface="Calibri" panose="020F0502020204030204" pitchFamily="34" charset="0"/>
                <a:cs typeface="Calibri" panose="020F0502020204030204" pitchFamily="34" charset="0"/>
              </a:rPr>
              <a:t>2020-2022</a:t>
            </a:r>
          </a:p>
          <a:p>
            <a:pPr algn="ctr"/>
            <a:r>
              <a:rPr lang="en-US" sz="3400" b="1" dirty="0">
                <a:solidFill>
                  <a:srgbClr val="FFC000"/>
                </a:solidFill>
                <a:latin typeface="Calibri" panose="020F0502020204030204" pitchFamily="34" charset="0"/>
                <a:cs typeface="Calibri" panose="020F0502020204030204" pitchFamily="34" charset="0"/>
              </a:rPr>
              <a:t>Executive Committee</a:t>
            </a:r>
          </a:p>
        </p:txBody>
      </p:sp>
      <p:sp>
        <p:nvSpPr>
          <p:cNvPr id="27" name="TextBox 26"/>
          <p:cNvSpPr txBox="1"/>
          <p:nvPr/>
        </p:nvSpPr>
        <p:spPr>
          <a:xfrm>
            <a:off x="642423" y="5969129"/>
            <a:ext cx="2491846" cy="615553"/>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Donna Canavan</a:t>
            </a:r>
          </a:p>
          <a:p>
            <a:pPr algn="ctr"/>
            <a:r>
              <a:rPr lang="en-US" sz="1600" b="1" dirty="0">
                <a:latin typeface="Calibri" panose="020F0502020204030204" pitchFamily="34" charset="0"/>
                <a:cs typeface="Calibri" panose="020F0502020204030204" pitchFamily="34" charset="0"/>
              </a:rPr>
              <a:t>Corresponding Secretary</a:t>
            </a:r>
          </a:p>
        </p:txBody>
      </p:sp>
      <p:sp>
        <p:nvSpPr>
          <p:cNvPr id="29" name="TextBox 28"/>
          <p:cNvSpPr txBox="1"/>
          <p:nvPr/>
        </p:nvSpPr>
        <p:spPr>
          <a:xfrm>
            <a:off x="3802884" y="5993673"/>
            <a:ext cx="1600200" cy="646331"/>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Darlene Coutu</a:t>
            </a:r>
          </a:p>
          <a:p>
            <a:pPr algn="ctr"/>
            <a:r>
              <a:rPr lang="en-US" b="1" dirty="0">
                <a:latin typeface="Calibri" panose="020F0502020204030204" pitchFamily="34" charset="0"/>
                <a:cs typeface="Calibri" panose="020F0502020204030204" pitchFamily="34" charset="0"/>
              </a:rPr>
              <a:t>Treasurer</a:t>
            </a:r>
          </a:p>
        </p:txBody>
      </p:sp>
      <p:sp>
        <p:nvSpPr>
          <p:cNvPr id="5" name="Rectangle 4">
            <a:extLst>
              <a:ext uri="{FF2B5EF4-FFF2-40B4-BE49-F238E27FC236}">
                <a16:creationId xmlns:a16="http://schemas.microsoft.com/office/drawing/2014/main" xmlns="" id="{1FEE7C45-45EA-854F-911D-8490CA011D20}"/>
              </a:ext>
            </a:extLst>
          </p:cNvPr>
          <p:cNvSpPr/>
          <p:nvPr/>
        </p:nvSpPr>
        <p:spPr>
          <a:xfrm>
            <a:off x="3969001" y="127415"/>
            <a:ext cx="1396321" cy="1396321"/>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7F129188-3A52-7B40-AE13-AD46682775CC}"/>
              </a:ext>
            </a:extLst>
          </p:cNvPr>
          <p:cNvSpPr/>
          <p:nvPr/>
        </p:nvSpPr>
        <p:spPr>
          <a:xfrm>
            <a:off x="6324598" y="4513077"/>
            <a:ext cx="1396321" cy="1396321"/>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5BC70D85-4918-8A42-A9FB-A5CBEF25B17E}"/>
              </a:ext>
            </a:extLst>
          </p:cNvPr>
          <p:cNvSpPr/>
          <p:nvPr/>
        </p:nvSpPr>
        <p:spPr>
          <a:xfrm>
            <a:off x="3904824" y="4465184"/>
            <a:ext cx="1396321" cy="1464809"/>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6301B708-B2B6-3E4C-A0BB-8FC0889A1741}"/>
              </a:ext>
            </a:extLst>
          </p:cNvPr>
          <p:cNvSpPr/>
          <p:nvPr/>
        </p:nvSpPr>
        <p:spPr>
          <a:xfrm>
            <a:off x="1283129" y="4539164"/>
            <a:ext cx="1396321" cy="1396321"/>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B3416C41-DBE4-F14C-B7F0-52C5B1768132}"/>
              </a:ext>
            </a:extLst>
          </p:cNvPr>
          <p:cNvSpPr/>
          <p:nvPr/>
        </p:nvSpPr>
        <p:spPr>
          <a:xfrm>
            <a:off x="6301024" y="2361932"/>
            <a:ext cx="1396321" cy="1396321"/>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B2F61529-324F-114A-A983-C229E5F97CD6}"/>
              </a:ext>
            </a:extLst>
          </p:cNvPr>
          <p:cNvSpPr/>
          <p:nvPr/>
        </p:nvSpPr>
        <p:spPr>
          <a:xfrm>
            <a:off x="3950039" y="2354688"/>
            <a:ext cx="1396321" cy="1396321"/>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2CC77D6F-AF7A-D440-95EF-F74E19FB9F6B}"/>
              </a:ext>
            </a:extLst>
          </p:cNvPr>
          <p:cNvSpPr/>
          <p:nvPr/>
        </p:nvSpPr>
        <p:spPr>
          <a:xfrm>
            <a:off x="1423079" y="2389276"/>
            <a:ext cx="1396321" cy="1396321"/>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ECCAB36E-4968-B645-84C6-E81BB5E48E5B}"/>
              </a:ext>
            </a:extLst>
          </p:cNvPr>
          <p:cNvSpPr/>
          <p:nvPr/>
        </p:nvSpPr>
        <p:spPr>
          <a:xfrm>
            <a:off x="1526907" y="2591085"/>
            <a:ext cx="1247408" cy="923330"/>
          </a:xfrm>
          <a:prstGeom prst="rect">
            <a:avLst/>
          </a:prstGeom>
        </p:spPr>
        <p:txBody>
          <a:bodyPr wrap="square">
            <a:spAutoFit/>
          </a:bodyPr>
          <a:lstStyle/>
          <a:p>
            <a:pPr algn="ctr"/>
            <a:r>
              <a:rPr lang="en-US" dirty="0"/>
              <a:t>INSERT OFFICER PHOTO</a:t>
            </a:r>
          </a:p>
        </p:txBody>
      </p:sp>
      <p:sp>
        <p:nvSpPr>
          <p:cNvPr id="14" name="TextBox 13">
            <a:extLst>
              <a:ext uri="{FF2B5EF4-FFF2-40B4-BE49-F238E27FC236}">
                <a16:creationId xmlns:a16="http://schemas.microsoft.com/office/drawing/2014/main" xmlns="" id="{423A8F70-7F5F-B44C-A9BF-1953F6F30997}"/>
              </a:ext>
            </a:extLst>
          </p:cNvPr>
          <p:cNvSpPr txBox="1"/>
          <p:nvPr/>
        </p:nvSpPr>
        <p:spPr>
          <a:xfrm>
            <a:off x="4122202" y="2630275"/>
            <a:ext cx="1396321" cy="923330"/>
          </a:xfrm>
          <a:prstGeom prst="rect">
            <a:avLst/>
          </a:prstGeom>
          <a:noFill/>
        </p:spPr>
        <p:txBody>
          <a:bodyPr wrap="square" rtlCol="0">
            <a:spAutoFit/>
          </a:bodyPr>
          <a:lstStyle/>
          <a:p>
            <a:r>
              <a:rPr lang="en-US" dirty="0"/>
              <a:t>INSERT OFFICER PHOTO</a:t>
            </a:r>
          </a:p>
        </p:txBody>
      </p:sp>
      <p:sp>
        <p:nvSpPr>
          <p:cNvPr id="15" name="TextBox 14">
            <a:extLst>
              <a:ext uri="{FF2B5EF4-FFF2-40B4-BE49-F238E27FC236}">
                <a16:creationId xmlns:a16="http://schemas.microsoft.com/office/drawing/2014/main" xmlns="" id="{AE754F65-5B6D-AA4D-B1E7-B68ADB2E8BAC}"/>
              </a:ext>
            </a:extLst>
          </p:cNvPr>
          <p:cNvSpPr txBox="1"/>
          <p:nvPr/>
        </p:nvSpPr>
        <p:spPr>
          <a:xfrm>
            <a:off x="6437935" y="2583817"/>
            <a:ext cx="1396321" cy="1200329"/>
          </a:xfrm>
          <a:prstGeom prst="rect">
            <a:avLst/>
          </a:prstGeom>
          <a:noFill/>
        </p:spPr>
        <p:txBody>
          <a:bodyPr wrap="square" rtlCol="0">
            <a:spAutoFit/>
          </a:bodyPr>
          <a:lstStyle/>
          <a:p>
            <a:r>
              <a:rPr lang="en-US" dirty="0"/>
              <a:t>INSERT OFFICER PHOTO</a:t>
            </a:r>
          </a:p>
          <a:p>
            <a:endParaRPr lang="en-US" dirty="0"/>
          </a:p>
        </p:txBody>
      </p:sp>
      <p:sp>
        <p:nvSpPr>
          <p:cNvPr id="16" name="Rectangle 15">
            <a:extLst>
              <a:ext uri="{FF2B5EF4-FFF2-40B4-BE49-F238E27FC236}">
                <a16:creationId xmlns:a16="http://schemas.microsoft.com/office/drawing/2014/main" xmlns="" id="{77A5EE05-840D-B441-8552-B8B1A38C3939}"/>
              </a:ext>
            </a:extLst>
          </p:cNvPr>
          <p:cNvSpPr/>
          <p:nvPr/>
        </p:nvSpPr>
        <p:spPr>
          <a:xfrm>
            <a:off x="1175410" y="4744750"/>
            <a:ext cx="1598905" cy="923330"/>
          </a:xfrm>
          <a:prstGeom prst="rect">
            <a:avLst/>
          </a:prstGeom>
        </p:spPr>
        <p:txBody>
          <a:bodyPr wrap="square">
            <a:spAutoFit/>
          </a:bodyPr>
          <a:lstStyle/>
          <a:p>
            <a:pPr algn="ctr"/>
            <a:r>
              <a:rPr lang="en-US" dirty="0"/>
              <a:t>INSERT OFFICER PHOTO</a:t>
            </a:r>
          </a:p>
        </p:txBody>
      </p:sp>
      <p:sp>
        <p:nvSpPr>
          <p:cNvPr id="23" name="Rectangle 22">
            <a:extLst>
              <a:ext uri="{FF2B5EF4-FFF2-40B4-BE49-F238E27FC236}">
                <a16:creationId xmlns:a16="http://schemas.microsoft.com/office/drawing/2014/main" xmlns="" id="{69D04A41-5BD7-CF4B-9A37-32E689385C01}"/>
              </a:ext>
            </a:extLst>
          </p:cNvPr>
          <p:cNvSpPr/>
          <p:nvPr/>
        </p:nvSpPr>
        <p:spPr>
          <a:xfrm>
            <a:off x="3695699" y="4815176"/>
            <a:ext cx="1752601" cy="923329"/>
          </a:xfrm>
          <a:prstGeom prst="rect">
            <a:avLst/>
          </a:prstGeom>
        </p:spPr>
        <p:txBody>
          <a:bodyPr wrap="square">
            <a:spAutoFit/>
          </a:bodyPr>
          <a:lstStyle/>
          <a:p>
            <a:pPr algn="ctr"/>
            <a:r>
              <a:rPr lang="en-US" dirty="0"/>
              <a:t>INSERT OFFICER PHOTO</a:t>
            </a:r>
          </a:p>
        </p:txBody>
      </p:sp>
      <p:sp>
        <p:nvSpPr>
          <p:cNvPr id="43" name="Rectangle 42">
            <a:extLst>
              <a:ext uri="{FF2B5EF4-FFF2-40B4-BE49-F238E27FC236}">
                <a16:creationId xmlns:a16="http://schemas.microsoft.com/office/drawing/2014/main" xmlns="" id="{CFC183BB-1871-134B-B29B-B5553A7B0E0A}"/>
              </a:ext>
            </a:extLst>
          </p:cNvPr>
          <p:cNvSpPr/>
          <p:nvPr/>
        </p:nvSpPr>
        <p:spPr>
          <a:xfrm>
            <a:off x="6198376" y="4856969"/>
            <a:ext cx="1648767" cy="923330"/>
          </a:xfrm>
          <a:prstGeom prst="rect">
            <a:avLst/>
          </a:prstGeom>
        </p:spPr>
        <p:txBody>
          <a:bodyPr wrap="square">
            <a:spAutoFit/>
          </a:bodyPr>
          <a:lstStyle/>
          <a:p>
            <a:pPr algn="ctr"/>
            <a:r>
              <a:rPr lang="en-US" dirty="0"/>
              <a:t>INSERT OFFICER PHOTO</a:t>
            </a:r>
          </a:p>
        </p:txBody>
      </p:sp>
      <p:pic>
        <p:nvPicPr>
          <p:cNvPr id="6" name="Picture 5" descr="Logo&#10;&#10;Description automatically generated">
            <a:extLst>
              <a:ext uri="{FF2B5EF4-FFF2-40B4-BE49-F238E27FC236}">
                <a16:creationId xmlns:a16="http://schemas.microsoft.com/office/drawing/2014/main" xmlns="" id="{087F1E3C-108E-4DB0-8059-21B6F68ACF3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58000" y="486986"/>
            <a:ext cx="1435339" cy="1435339"/>
          </a:xfrm>
          <a:prstGeom prst="rect">
            <a:avLst/>
          </a:prstGeom>
        </p:spPr>
      </p:pic>
      <p:pic>
        <p:nvPicPr>
          <p:cNvPr id="26" name="Picture 25">
            <a:extLst>
              <a:ext uri="{FF2B5EF4-FFF2-40B4-BE49-F238E27FC236}">
                <a16:creationId xmlns:a16="http://schemas.microsoft.com/office/drawing/2014/main" xmlns="" id="{0219844F-E5B4-44FE-9440-466212C0B40A}"/>
              </a:ext>
            </a:extLst>
          </p:cNvPr>
          <p:cNvPicPr>
            <a:picLocks noChangeAspect="1"/>
          </p:cNvPicPr>
          <p:nvPr/>
        </p:nvPicPr>
        <p:blipFill>
          <a:blip r:embed="rId4" cstate="print"/>
          <a:stretch>
            <a:fillRect/>
          </a:stretch>
        </p:blipFill>
        <p:spPr>
          <a:xfrm>
            <a:off x="1423079" y="2361932"/>
            <a:ext cx="1442691" cy="1428571"/>
          </a:xfrm>
          <a:prstGeom prst="rect">
            <a:avLst/>
          </a:prstGeom>
        </p:spPr>
      </p:pic>
      <p:pic>
        <p:nvPicPr>
          <p:cNvPr id="30" name="Picture 29">
            <a:extLst>
              <a:ext uri="{FF2B5EF4-FFF2-40B4-BE49-F238E27FC236}">
                <a16:creationId xmlns:a16="http://schemas.microsoft.com/office/drawing/2014/main" xmlns="" id="{4B101DD9-C17A-4181-AF46-D4169A5DC31A}"/>
              </a:ext>
            </a:extLst>
          </p:cNvPr>
          <p:cNvPicPr>
            <a:picLocks noChangeAspect="1"/>
          </p:cNvPicPr>
          <p:nvPr/>
        </p:nvPicPr>
        <p:blipFill>
          <a:blip r:embed="rId5" cstate="print"/>
          <a:stretch>
            <a:fillRect/>
          </a:stretch>
        </p:blipFill>
        <p:spPr>
          <a:xfrm>
            <a:off x="1250996" y="4539966"/>
            <a:ext cx="1419936" cy="1419936"/>
          </a:xfrm>
          <a:prstGeom prst="rect">
            <a:avLst/>
          </a:prstGeom>
        </p:spPr>
      </p:pic>
      <p:pic>
        <p:nvPicPr>
          <p:cNvPr id="31" name="Picture 30">
            <a:extLst>
              <a:ext uri="{FF2B5EF4-FFF2-40B4-BE49-F238E27FC236}">
                <a16:creationId xmlns:a16="http://schemas.microsoft.com/office/drawing/2014/main" xmlns="" id="{DFAF42CD-FCB7-422B-AA32-D273B625DC63}"/>
              </a:ext>
            </a:extLst>
          </p:cNvPr>
          <p:cNvPicPr>
            <a:picLocks noChangeAspect="1"/>
          </p:cNvPicPr>
          <p:nvPr/>
        </p:nvPicPr>
        <p:blipFill>
          <a:blip r:embed="rId6" cstate="print"/>
          <a:stretch>
            <a:fillRect/>
          </a:stretch>
        </p:blipFill>
        <p:spPr>
          <a:xfrm>
            <a:off x="3837707" y="4443809"/>
            <a:ext cx="1565377" cy="1565377"/>
          </a:xfrm>
          <a:prstGeom prst="rect">
            <a:avLst/>
          </a:prstGeom>
        </p:spPr>
      </p:pic>
      <p:pic>
        <p:nvPicPr>
          <p:cNvPr id="32" name="Picture 31">
            <a:extLst>
              <a:ext uri="{FF2B5EF4-FFF2-40B4-BE49-F238E27FC236}">
                <a16:creationId xmlns:a16="http://schemas.microsoft.com/office/drawing/2014/main" xmlns="" id="{E63CEE3C-7B8B-49EA-8735-13B1426571F6}"/>
              </a:ext>
            </a:extLst>
          </p:cNvPr>
          <p:cNvPicPr>
            <a:picLocks noChangeAspect="1"/>
          </p:cNvPicPr>
          <p:nvPr/>
        </p:nvPicPr>
        <p:blipFill>
          <a:blip r:embed="rId7" cstate="print"/>
          <a:stretch>
            <a:fillRect/>
          </a:stretch>
        </p:blipFill>
        <p:spPr>
          <a:xfrm>
            <a:off x="6212613" y="4464304"/>
            <a:ext cx="1550746" cy="1550746"/>
          </a:xfrm>
          <a:prstGeom prst="rect">
            <a:avLst/>
          </a:prstGeom>
        </p:spPr>
      </p:pic>
      <p:pic>
        <p:nvPicPr>
          <p:cNvPr id="49" name="Picture 48" descr="A person smiling for the camera&#10;&#10;Description automatically generated with low confidence">
            <a:extLst>
              <a:ext uri="{FF2B5EF4-FFF2-40B4-BE49-F238E27FC236}">
                <a16:creationId xmlns:a16="http://schemas.microsoft.com/office/drawing/2014/main" xmlns="" id="{D6081D6D-0091-43B8-BC59-9AC28F6DB450}"/>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268410" y="2371969"/>
            <a:ext cx="1565846" cy="1509346"/>
          </a:xfrm>
          <a:prstGeom prst="rect">
            <a:avLst/>
          </a:prstGeom>
        </p:spPr>
      </p:pic>
      <p:pic>
        <p:nvPicPr>
          <p:cNvPr id="4" name="Picture 3" descr="A person with long hair&#10;&#10;Description automatically generated with medium confidence">
            <a:extLst>
              <a:ext uri="{FF2B5EF4-FFF2-40B4-BE49-F238E27FC236}">
                <a16:creationId xmlns:a16="http://schemas.microsoft.com/office/drawing/2014/main" xmlns="" id="{D0E0E09A-F7DD-4884-93A1-3CF5B586FCC3}"/>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944348" y="2318837"/>
            <a:ext cx="1409973" cy="1496496"/>
          </a:xfrm>
          <a:prstGeom prst="rect">
            <a:avLst/>
          </a:prstGeom>
        </p:spPr>
      </p:pic>
      <p:pic>
        <p:nvPicPr>
          <p:cNvPr id="7" name="Picture 6">
            <a:extLst>
              <a:ext uri="{FF2B5EF4-FFF2-40B4-BE49-F238E27FC236}">
                <a16:creationId xmlns:a16="http://schemas.microsoft.com/office/drawing/2014/main" xmlns="" id="{B75AA9D5-F559-4AFC-B7D6-E40A3ABC2216}"/>
              </a:ext>
            </a:extLst>
          </p:cNvPr>
          <p:cNvPicPr>
            <a:picLocks noChangeAspect="1"/>
          </p:cNvPicPr>
          <p:nvPr/>
        </p:nvPicPr>
        <p:blipFill>
          <a:blip r:embed="rId10" cstate="print"/>
          <a:stretch>
            <a:fillRect/>
          </a:stretch>
        </p:blipFill>
        <p:spPr>
          <a:xfrm>
            <a:off x="3973396" y="117982"/>
            <a:ext cx="1396321" cy="1430891"/>
          </a:xfrm>
          <a:prstGeom prst="rect">
            <a:avLst/>
          </a:prstGeom>
        </p:spPr>
      </p:pic>
    </p:spTree>
    <p:extLst>
      <p:ext uri="{BB962C8B-B14F-4D97-AF65-F5344CB8AC3E}">
        <p14:creationId xmlns:p14="http://schemas.microsoft.com/office/powerpoint/2010/main" xmlns="" val="753510494"/>
      </p:ext>
    </p:extLst>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03599" y="1965111"/>
            <a:ext cx="2927124" cy="1015663"/>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Katie Robey</a:t>
            </a:r>
          </a:p>
          <a:p>
            <a:pPr algn="ctr"/>
            <a:r>
              <a:rPr lang="en-US" sz="2000" b="1" dirty="0">
                <a:latin typeface="Calibri" panose="020F0502020204030204" pitchFamily="34" charset="0"/>
                <a:cs typeface="Calibri" panose="020F0502020204030204" pitchFamily="34" charset="0"/>
              </a:rPr>
              <a:t>GFWC Massachusetts Director of Junior Clubs</a:t>
            </a:r>
          </a:p>
        </p:txBody>
      </p:sp>
      <p:sp>
        <p:nvSpPr>
          <p:cNvPr id="11" name="TextBox 10"/>
          <p:cNvSpPr txBox="1"/>
          <p:nvPr/>
        </p:nvSpPr>
        <p:spPr>
          <a:xfrm>
            <a:off x="396613" y="5223256"/>
            <a:ext cx="1888015" cy="1261884"/>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Marisa Jablanski</a:t>
            </a:r>
          </a:p>
          <a:p>
            <a:pPr algn="ctr"/>
            <a:r>
              <a:rPr lang="en-US" b="1" dirty="0">
                <a:latin typeface="Calibri" panose="020F0502020204030204" pitchFamily="34" charset="0"/>
                <a:cs typeface="Calibri" panose="020F0502020204030204" pitchFamily="34" charset="0"/>
              </a:rPr>
              <a:t>Assistant Director of Junior Clubs</a:t>
            </a:r>
          </a:p>
        </p:txBody>
      </p:sp>
      <p:sp>
        <p:nvSpPr>
          <p:cNvPr id="12" name="TextBox 11"/>
          <p:cNvSpPr txBox="1"/>
          <p:nvPr/>
        </p:nvSpPr>
        <p:spPr>
          <a:xfrm>
            <a:off x="2360921" y="5270079"/>
            <a:ext cx="1876426" cy="1138773"/>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Beth McKeon</a:t>
            </a:r>
          </a:p>
          <a:p>
            <a:pPr algn="ctr"/>
            <a:endParaRPr lang="en-US" sz="1200" b="1" dirty="0">
              <a:latin typeface="Calibri" panose="020F0502020204030204" pitchFamily="34" charset="0"/>
              <a:cs typeface="Calibri" panose="020F0502020204030204" pitchFamily="34" charset="0"/>
            </a:endParaRPr>
          </a:p>
          <a:p>
            <a:pPr algn="ctr"/>
            <a:r>
              <a:rPr lang="en-US" b="1" dirty="0">
                <a:latin typeface="Calibri" panose="020F0502020204030204" pitchFamily="34" charset="0"/>
                <a:cs typeface="Calibri" panose="020F0502020204030204" pitchFamily="34" charset="0"/>
              </a:rPr>
              <a:t>Recording Secretary</a:t>
            </a:r>
          </a:p>
        </p:txBody>
      </p:sp>
      <p:sp>
        <p:nvSpPr>
          <p:cNvPr id="13" name="TextBox 12"/>
          <p:cNvSpPr txBox="1"/>
          <p:nvPr/>
        </p:nvSpPr>
        <p:spPr>
          <a:xfrm>
            <a:off x="4424282" y="5208524"/>
            <a:ext cx="1905000" cy="1261884"/>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Kathleen </a:t>
            </a:r>
            <a:r>
              <a:rPr lang="en-US" sz="2000" b="1" dirty="0" err="1">
                <a:latin typeface="Calibri" panose="020F0502020204030204" pitchFamily="34" charset="0"/>
                <a:cs typeface="Calibri" panose="020F0502020204030204" pitchFamily="34" charset="0"/>
              </a:rPr>
              <a:t>Goneau</a:t>
            </a:r>
            <a:endParaRPr lang="en-US" sz="2000" b="1" dirty="0">
              <a:latin typeface="Calibri" panose="020F0502020204030204" pitchFamily="34" charset="0"/>
              <a:cs typeface="Calibri" panose="020F0502020204030204" pitchFamily="34" charset="0"/>
            </a:endParaRPr>
          </a:p>
          <a:p>
            <a:pPr algn="ctr"/>
            <a:r>
              <a:rPr lang="en-US" b="1" dirty="0">
                <a:latin typeface="Calibri" panose="020F0502020204030204" pitchFamily="34" charset="0"/>
                <a:cs typeface="Calibri" panose="020F0502020204030204" pitchFamily="34" charset="0"/>
              </a:rPr>
              <a:t>Corresponding Secretary</a:t>
            </a:r>
          </a:p>
        </p:txBody>
      </p:sp>
      <p:sp>
        <p:nvSpPr>
          <p:cNvPr id="22" name="TextBox 21"/>
          <p:cNvSpPr txBox="1"/>
          <p:nvPr/>
        </p:nvSpPr>
        <p:spPr>
          <a:xfrm rot="20176566">
            <a:off x="555246" y="507707"/>
            <a:ext cx="2085920" cy="1938992"/>
          </a:xfrm>
          <a:prstGeom prst="rect">
            <a:avLst/>
          </a:prstGeom>
          <a:noFill/>
        </p:spPr>
        <p:txBody>
          <a:bodyPr wrap="square" rtlCol="0">
            <a:spAutoFit/>
          </a:bodyPr>
          <a:lstStyle/>
          <a:p>
            <a:pPr algn="ctr"/>
            <a:r>
              <a:rPr lang="en-US" sz="3000" b="1" dirty="0">
                <a:solidFill>
                  <a:srgbClr val="FFC000"/>
                </a:solidFill>
                <a:latin typeface="Calibri" panose="020F0502020204030204" pitchFamily="34" charset="0"/>
                <a:cs typeface="Calibri" panose="020F0502020204030204" pitchFamily="34" charset="0"/>
              </a:rPr>
              <a:t>2020-2022 Junior</a:t>
            </a:r>
          </a:p>
          <a:p>
            <a:pPr algn="ctr"/>
            <a:r>
              <a:rPr lang="en-US" sz="3000" b="1" dirty="0">
                <a:solidFill>
                  <a:srgbClr val="FFC000"/>
                </a:solidFill>
                <a:latin typeface="Calibri" panose="020F0502020204030204" pitchFamily="34" charset="0"/>
                <a:cs typeface="Calibri" panose="020F0502020204030204" pitchFamily="34" charset="0"/>
              </a:rPr>
              <a:t>Executive Committee</a:t>
            </a:r>
          </a:p>
        </p:txBody>
      </p:sp>
      <p:sp>
        <p:nvSpPr>
          <p:cNvPr id="27" name="TextBox 26"/>
          <p:cNvSpPr txBox="1"/>
          <p:nvPr/>
        </p:nvSpPr>
        <p:spPr>
          <a:xfrm>
            <a:off x="6679860" y="5177746"/>
            <a:ext cx="1752600" cy="1292662"/>
          </a:xfrm>
          <a:prstGeom prst="rect">
            <a:avLst/>
          </a:prstGeom>
          <a:noFill/>
        </p:spPr>
        <p:txBody>
          <a:bodyPr wrap="square" rtlCol="0">
            <a:spAutoFit/>
          </a:bodyPr>
          <a:lstStyle/>
          <a:p>
            <a:pPr algn="ctr"/>
            <a:endParaRPr lang="en-US" sz="800" b="1" dirty="0">
              <a:latin typeface="Calibri" panose="020F0502020204030204" pitchFamily="34" charset="0"/>
              <a:cs typeface="Calibri" panose="020F0502020204030204" pitchFamily="34" charset="0"/>
            </a:endParaRPr>
          </a:p>
          <a:p>
            <a:pPr algn="ctr"/>
            <a:r>
              <a:rPr lang="en-US" sz="2000" b="1" dirty="0">
                <a:latin typeface="Calibri" panose="020F0502020204030204" pitchFamily="34" charset="0"/>
                <a:cs typeface="Calibri" panose="020F0502020204030204" pitchFamily="34" charset="0"/>
              </a:rPr>
              <a:t>Nancy Coughlin</a:t>
            </a:r>
          </a:p>
          <a:p>
            <a:pPr algn="ctr"/>
            <a:endParaRPr lang="en-US" sz="800" b="1" dirty="0">
              <a:latin typeface="Calibri" panose="020F0502020204030204" pitchFamily="34" charset="0"/>
              <a:cs typeface="Calibri" panose="020F0502020204030204" pitchFamily="34" charset="0"/>
            </a:endParaRPr>
          </a:p>
          <a:p>
            <a:pPr algn="ctr"/>
            <a:r>
              <a:rPr lang="en-US" sz="2000" b="1" dirty="0">
                <a:latin typeface="Calibri" panose="020F0502020204030204" pitchFamily="34" charset="0"/>
                <a:cs typeface="Calibri" panose="020F0502020204030204" pitchFamily="34" charset="0"/>
              </a:rPr>
              <a:t>Treasurer</a:t>
            </a:r>
          </a:p>
        </p:txBody>
      </p:sp>
      <p:sp>
        <p:nvSpPr>
          <p:cNvPr id="37" name="Rectangle 36">
            <a:extLst>
              <a:ext uri="{FF2B5EF4-FFF2-40B4-BE49-F238E27FC236}">
                <a16:creationId xmlns:a16="http://schemas.microsoft.com/office/drawing/2014/main" xmlns="" id="{B3416C41-DBE4-F14C-B7F0-52C5B1768132}"/>
              </a:ext>
            </a:extLst>
          </p:cNvPr>
          <p:cNvSpPr/>
          <p:nvPr/>
        </p:nvSpPr>
        <p:spPr>
          <a:xfrm>
            <a:off x="4667161" y="3642106"/>
            <a:ext cx="1396321" cy="1396321"/>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B2F61529-324F-114A-A983-C229E5F97CD6}"/>
              </a:ext>
            </a:extLst>
          </p:cNvPr>
          <p:cNvSpPr/>
          <p:nvPr/>
        </p:nvSpPr>
        <p:spPr>
          <a:xfrm>
            <a:off x="2562551" y="3650405"/>
            <a:ext cx="1396321" cy="1396321"/>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423A8F70-7F5F-B44C-A9BF-1953F6F30997}"/>
              </a:ext>
            </a:extLst>
          </p:cNvPr>
          <p:cNvSpPr txBox="1"/>
          <p:nvPr/>
        </p:nvSpPr>
        <p:spPr>
          <a:xfrm>
            <a:off x="2700922" y="3981605"/>
            <a:ext cx="1396321" cy="923330"/>
          </a:xfrm>
          <a:prstGeom prst="rect">
            <a:avLst/>
          </a:prstGeom>
          <a:noFill/>
        </p:spPr>
        <p:txBody>
          <a:bodyPr wrap="square" rtlCol="0">
            <a:spAutoFit/>
          </a:bodyPr>
          <a:lstStyle/>
          <a:p>
            <a:r>
              <a:rPr lang="en-US" dirty="0"/>
              <a:t>INSERT OFFICER PHOTO</a:t>
            </a:r>
          </a:p>
        </p:txBody>
      </p:sp>
      <p:sp>
        <p:nvSpPr>
          <p:cNvPr id="15" name="TextBox 14">
            <a:extLst>
              <a:ext uri="{FF2B5EF4-FFF2-40B4-BE49-F238E27FC236}">
                <a16:creationId xmlns:a16="http://schemas.microsoft.com/office/drawing/2014/main" xmlns="" id="{AE754F65-5B6D-AA4D-B1E7-B68ADB2E8BAC}"/>
              </a:ext>
            </a:extLst>
          </p:cNvPr>
          <p:cNvSpPr txBox="1"/>
          <p:nvPr/>
        </p:nvSpPr>
        <p:spPr>
          <a:xfrm>
            <a:off x="4800962" y="3981605"/>
            <a:ext cx="1396321" cy="1200329"/>
          </a:xfrm>
          <a:prstGeom prst="rect">
            <a:avLst/>
          </a:prstGeom>
          <a:noFill/>
        </p:spPr>
        <p:txBody>
          <a:bodyPr wrap="square" rtlCol="0">
            <a:spAutoFit/>
          </a:bodyPr>
          <a:lstStyle/>
          <a:p>
            <a:r>
              <a:rPr lang="en-US" dirty="0"/>
              <a:t>INSERT OFFICER PHOTO</a:t>
            </a:r>
          </a:p>
          <a:p>
            <a:endParaRPr lang="en-US" dirty="0"/>
          </a:p>
        </p:txBody>
      </p:sp>
      <p:pic>
        <p:nvPicPr>
          <p:cNvPr id="2" name="Picture 1">
            <a:extLst>
              <a:ext uri="{FF2B5EF4-FFF2-40B4-BE49-F238E27FC236}">
                <a16:creationId xmlns:a16="http://schemas.microsoft.com/office/drawing/2014/main" xmlns="" id="{BD6607C5-952C-4004-A3F2-9E1855CDD6D9}"/>
              </a:ext>
            </a:extLst>
          </p:cNvPr>
          <p:cNvPicPr>
            <a:picLocks noChangeAspect="1"/>
          </p:cNvPicPr>
          <p:nvPr/>
        </p:nvPicPr>
        <p:blipFill>
          <a:blip r:embed="rId3" cstate="print"/>
          <a:stretch>
            <a:fillRect/>
          </a:stretch>
        </p:blipFill>
        <p:spPr>
          <a:xfrm>
            <a:off x="3884506" y="456523"/>
            <a:ext cx="1463813" cy="1471221"/>
          </a:xfrm>
          <a:prstGeom prst="rect">
            <a:avLst/>
          </a:prstGeom>
        </p:spPr>
      </p:pic>
      <p:pic>
        <p:nvPicPr>
          <p:cNvPr id="4" name="Picture 3">
            <a:extLst>
              <a:ext uri="{FF2B5EF4-FFF2-40B4-BE49-F238E27FC236}">
                <a16:creationId xmlns:a16="http://schemas.microsoft.com/office/drawing/2014/main" xmlns="" id="{F09385AD-41FC-4674-BBD0-49130F51BA6D}"/>
              </a:ext>
            </a:extLst>
          </p:cNvPr>
          <p:cNvPicPr>
            <a:picLocks noChangeAspect="1"/>
          </p:cNvPicPr>
          <p:nvPr/>
        </p:nvPicPr>
        <p:blipFill>
          <a:blip r:embed="rId4" cstate="print"/>
          <a:stretch>
            <a:fillRect/>
          </a:stretch>
        </p:blipFill>
        <p:spPr>
          <a:xfrm>
            <a:off x="777557" y="3570664"/>
            <a:ext cx="1284845" cy="1683350"/>
          </a:xfrm>
          <a:prstGeom prst="rect">
            <a:avLst/>
          </a:prstGeom>
        </p:spPr>
      </p:pic>
      <p:pic>
        <p:nvPicPr>
          <p:cNvPr id="6" name="Picture 5">
            <a:extLst>
              <a:ext uri="{FF2B5EF4-FFF2-40B4-BE49-F238E27FC236}">
                <a16:creationId xmlns:a16="http://schemas.microsoft.com/office/drawing/2014/main" xmlns="" id="{135F08E5-10A4-441E-A46B-6C8A3D7C9488}"/>
              </a:ext>
            </a:extLst>
          </p:cNvPr>
          <p:cNvPicPr>
            <a:picLocks noChangeAspect="1"/>
          </p:cNvPicPr>
          <p:nvPr/>
        </p:nvPicPr>
        <p:blipFill>
          <a:blip r:embed="rId5" cstate="print"/>
          <a:stretch>
            <a:fillRect/>
          </a:stretch>
        </p:blipFill>
        <p:spPr>
          <a:xfrm>
            <a:off x="6858000" y="3493276"/>
            <a:ext cx="1396321" cy="1776803"/>
          </a:xfrm>
          <a:prstGeom prst="rect">
            <a:avLst/>
          </a:prstGeom>
        </p:spPr>
      </p:pic>
      <p:pic>
        <p:nvPicPr>
          <p:cNvPr id="10" name="Picture 9">
            <a:extLst>
              <a:ext uri="{FF2B5EF4-FFF2-40B4-BE49-F238E27FC236}">
                <a16:creationId xmlns:a16="http://schemas.microsoft.com/office/drawing/2014/main" xmlns="" id="{7F5ABED6-9E89-4E3A-88A1-3ED39F029A5F}"/>
              </a:ext>
            </a:extLst>
          </p:cNvPr>
          <p:cNvPicPr>
            <a:picLocks noChangeAspect="1"/>
          </p:cNvPicPr>
          <p:nvPr/>
        </p:nvPicPr>
        <p:blipFill>
          <a:blip r:embed="rId6" cstate="print"/>
          <a:stretch>
            <a:fillRect/>
          </a:stretch>
        </p:blipFill>
        <p:spPr>
          <a:xfrm>
            <a:off x="6980602" y="706182"/>
            <a:ext cx="1500963" cy="1500963"/>
          </a:xfrm>
          <a:prstGeom prst="rect">
            <a:avLst/>
          </a:prstGeom>
        </p:spPr>
      </p:pic>
      <p:pic>
        <p:nvPicPr>
          <p:cNvPr id="17" name="Picture 16">
            <a:extLst>
              <a:ext uri="{FF2B5EF4-FFF2-40B4-BE49-F238E27FC236}">
                <a16:creationId xmlns:a16="http://schemas.microsoft.com/office/drawing/2014/main" xmlns="" id="{E19B9BED-62A4-4E9F-AD69-8A699E2A673F}"/>
              </a:ext>
            </a:extLst>
          </p:cNvPr>
          <p:cNvPicPr>
            <a:picLocks noChangeAspect="1"/>
          </p:cNvPicPr>
          <p:nvPr/>
        </p:nvPicPr>
        <p:blipFill>
          <a:blip r:embed="rId7" cstate="print"/>
          <a:stretch>
            <a:fillRect/>
          </a:stretch>
        </p:blipFill>
        <p:spPr>
          <a:xfrm>
            <a:off x="2531836" y="3545316"/>
            <a:ext cx="1486625" cy="1677940"/>
          </a:xfrm>
          <a:prstGeom prst="rect">
            <a:avLst/>
          </a:prstGeom>
        </p:spPr>
      </p:pic>
      <p:pic>
        <p:nvPicPr>
          <p:cNvPr id="24" name="Picture 23">
            <a:extLst>
              <a:ext uri="{FF2B5EF4-FFF2-40B4-BE49-F238E27FC236}">
                <a16:creationId xmlns:a16="http://schemas.microsoft.com/office/drawing/2014/main" xmlns="" id="{DD9BE51C-6F3E-4C1F-9FD0-B4F71E76CB43}"/>
              </a:ext>
            </a:extLst>
          </p:cNvPr>
          <p:cNvPicPr>
            <a:picLocks noChangeAspect="1"/>
          </p:cNvPicPr>
          <p:nvPr/>
        </p:nvPicPr>
        <p:blipFill>
          <a:blip r:embed="rId8" cstate="print"/>
          <a:stretch>
            <a:fillRect/>
          </a:stretch>
        </p:blipFill>
        <p:spPr>
          <a:xfrm>
            <a:off x="4704666" y="3576074"/>
            <a:ext cx="1486625" cy="1677940"/>
          </a:xfrm>
          <a:prstGeom prst="rect">
            <a:avLst/>
          </a:prstGeom>
        </p:spPr>
      </p:pic>
    </p:spTree>
    <p:extLst>
      <p:ext uri="{BB962C8B-B14F-4D97-AF65-F5344CB8AC3E}">
        <p14:creationId xmlns:p14="http://schemas.microsoft.com/office/powerpoint/2010/main" xmlns="" val="2926012734"/>
      </p:ext>
    </p:extLst>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1919585" y="228600"/>
            <a:ext cx="5428666" cy="1323439"/>
          </a:xfrm>
          <a:prstGeom prst="rect">
            <a:avLst/>
          </a:prstGeom>
          <a:noFill/>
          <a:ln w="9525">
            <a:noFill/>
            <a:miter lim="800000"/>
            <a:headEnd/>
            <a:tailEnd/>
          </a:ln>
          <a:effectLst/>
        </p:spPr>
        <p:txBody>
          <a:bodyPr wrap="none">
            <a:spAutoFit/>
          </a:bodyPr>
          <a:lstStyle/>
          <a:p>
            <a:pPr algn="ctr">
              <a:defRPr/>
            </a:pPr>
            <a:r>
              <a:rPr lang="en-US" sz="4000" b="1" dirty="0">
                <a:effectLst>
                  <a:outerShdw blurRad="38100" dist="38100" dir="2700000" algn="tl">
                    <a:srgbClr val="000000"/>
                  </a:outerShdw>
                </a:effectLst>
                <a:latin typeface="Calibri" panose="020F0502020204030204" pitchFamily="34" charset="0"/>
                <a:cs typeface="Calibri" panose="020F0502020204030204" pitchFamily="34" charset="0"/>
              </a:rPr>
              <a:t>GFWC Massachusetts </a:t>
            </a:r>
          </a:p>
          <a:p>
            <a:pPr algn="ctr">
              <a:defRPr/>
            </a:pPr>
            <a:r>
              <a:rPr lang="en-US" sz="4000" b="1" dirty="0">
                <a:effectLst>
                  <a:outerShdw blurRad="38100" dist="38100" dir="2700000" algn="tl">
                    <a:srgbClr val="000000"/>
                  </a:outerShdw>
                </a:effectLst>
                <a:latin typeface="Calibri" panose="020F0502020204030204" pitchFamily="34" charset="0"/>
                <a:cs typeface="Calibri" panose="020F0502020204030204" pitchFamily="34" charset="0"/>
              </a:rPr>
              <a:t>Supports and Volunteers</a:t>
            </a:r>
          </a:p>
        </p:txBody>
      </p:sp>
      <p:sp>
        <p:nvSpPr>
          <p:cNvPr id="5" name="TextBox 4">
            <a:extLst>
              <a:ext uri="{FF2B5EF4-FFF2-40B4-BE49-F238E27FC236}">
                <a16:creationId xmlns:a16="http://schemas.microsoft.com/office/drawing/2014/main" xmlns="" id="{53C72811-412D-C44A-848D-F1EEB472CD04}"/>
              </a:ext>
            </a:extLst>
          </p:cNvPr>
          <p:cNvSpPr txBox="1"/>
          <p:nvPr/>
        </p:nvSpPr>
        <p:spPr>
          <a:xfrm>
            <a:off x="5334000" y="2057400"/>
            <a:ext cx="34290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   </a:t>
            </a:r>
          </a:p>
          <a:p>
            <a:pPr marL="285750" indent="-285750">
              <a:buFont typeface="Arial" panose="020B0604020202020204" pitchFamily="34" charset="0"/>
              <a:buChar char="•"/>
            </a:pPr>
            <a:r>
              <a:rPr lang="en-US" dirty="0"/>
              <a:t>    </a:t>
            </a:r>
          </a:p>
          <a:p>
            <a:pPr marL="285750" indent="-285750">
              <a:buFont typeface="Arial" panose="020B0604020202020204" pitchFamily="34" charset="0"/>
              <a:buChar char="•"/>
            </a:pPr>
            <a:r>
              <a:rPr lang="en-US" dirty="0"/>
              <a:t>    </a:t>
            </a:r>
          </a:p>
          <a:p>
            <a:pPr marL="285750" indent="-285750">
              <a:buFont typeface="Arial" panose="020B0604020202020204" pitchFamily="34" charset="0"/>
              <a:buChar char="•"/>
            </a:pPr>
            <a:r>
              <a:rPr lang="en-US" dirty="0"/>
              <a:t>    </a:t>
            </a:r>
          </a:p>
          <a:p>
            <a:pPr marL="285750" indent="-285750">
              <a:buFont typeface="Arial" panose="020B0604020202020204" pitchFamily="34" charset="0"/>
              <a:buChar char="•"/>
            </a:pPr>
            <a:r>
              <a:rPr lang="en-US" dirty="0"/>
              <a:t>    </a:t>
            </a:r>
          </a:p>
          <a:p>
            <a:pPr marL="285750" indent="-285750">
              <a:buFont typeface="Arial" panose="020B0604020202020204" pitchFamily="34" charset="0"/>
              <a:buChar char="•"/>
            </a:pPr>
            <a:r>
              <a:rPr lang="en-US" dirty="0"/>
              <a:t>    </a:t>
            </a:r>
          </a:p>
          <a:p>
            <a:pPr marL="285750" indent="-285750">
              <a:buFont typeface="Arial" panose="020B0604020202020204" pitchFamily="34" charset="0"/>
              <a:buChar char="•"/>
            </a:pPr>
            <a:r>
              <a:rPr lang="en-US" dirty="0"/>
              <a:t>   </a:t>
            </a:r>
          </a:p>
          <a:p>
            <a:pPr marL="285750" indent="-285750">
              <a:buFont typeface="Arial" panose="020B0604020202020204" pitchFamily="34" charset="0"/>
              <a:buChar char="•"/>
            </a:pPr>
            <a:r>
              <a:rPr lang="en-US" dirty="0"/>
              <a:t>      </a:t>
            </a:r>
          </a:p>
          <a:p>
            <a:pPr marL="285750" indent="-285750">
              <a:buFont typeface="Arial" panose="020B0604020202020204" pitchFamily="34" charset="0"/>
              <a:buChar char="•"/>
            </a:pPr>
            <a:r>
              <a:rPr lang="en-US" dirty="0"/>
              <a:t>     </a:t>
            </a:r>
          </a:p>
          <a:p>
            <a:pPr marL="285750" indent="-285750">
              <a:buFont typeface="Arial" panose="020B0604020202020204" pitchFamily="34" charset="0"/>
              <a:buChar char="•"/>
            </a:pPr>
            <a:r>
              <a:rPr lang="en-US" dirty="0"/>
              <a:t>    </a:t>
            </a:r>
          </a:p>
          <a:p>
            <a:pPr marL="285750" indent="-285750">
              <a:buFont typeface="Arial" panose="020B0604020202020204" pitchFamily="34" charset="0"/>
              <a:buChar char="•"/>
            </a:pPr>
            <a:r>
              <a:rPr lang="en-US" dirty="0"/>
              <a:t>     </a:t>
            </a:r>
          </a:p>
          <a:p>
            <a:pPr marL="285750" indent="-285750">
              <a:buFont typeface="Arial" panose="020B0604020202020204" pitchFamily="34" charset="0"/>
              <a:buChar char="•"/>
            </a:pPr>
            <a:r>
              <a:rPr lang="en-US" dirty="0"/>
              <a:t>      </a:t>
            </a:r>
          </a:p>
          <a:p>
            <a:pPr marL="285750" indent="-285750">
              <a:buFont typeface="Arial" panose="020B0604020202020204" pitchFamily="34" charset="0"/>
              <a:buChar char="•"/>
            </a:pPr>
            <a:r>
              <a:rPr lang="en-US" dirty="0"/>
              <a:t>      </a:t>
            </a:r>
          </a:p>
        </p:txBody>
      </p:sp>
      <p:pic>
        <p:nvPicPr>
          <p:cNvPr id="2" name="Picture 1">
            <a:extLst>
              <a:ext uri="{FF2B5EF4-FFF2-40B4-BE49-F238E27FC236}">
                <a16:creationId xmlns:a16="http://schemas.microsoft.com/office/drawing/2014/main" xmlns="" id="{20FDD48E-BAAD-4B05-B386-2403E8A90AB6}"/>
              </a:ext>
            </a:extLst>
          </p:cNvPr>
          <p:cNvPicPr>
            <a:picLocks noChangeAspect="1"/>
          </p:cNvPicPr>
          <p:nvPr/>
        </p:nvPicPr>
        <p:blipFill>
          <a:blip r:embed="rId3" cstate="print"/>
          <a:stretch>
            <a:fillRect/>
          </a:stretch>
        </p:blipFill>
        <p:spPr>
          <a:xfrm>
            <a:off x="6717992" y="1612715"/>
            <a:ext cx="1962150" cy="1962150"/>
          </a:xfrm>
          <a:prstGeom prst="rect">
            <a:avLst/>
          </a:prstGeom>
        </p:spPr>
      </p:pic>
      <p:pic>
        <p:nvPicPr>
          <p:cNvPr id="6" name="Picture 5">
            <a:extLst>
              <a:ext uri="{FF2B5EF4-FFF2-40B4-BE49-F238E27FC236}">
                <a16:creationId xmlns:a16="http://schemas.microsoft.com/office/drawing/2014/main" xmlns="" id="{CB2BA74B-E400-4B5F-AC1A-B4F34F959676}"/>
              </a:ext>
            </a:extLst>
          </p:cNvPr>
          <p:cNvPicPr>
            <a:picLocks noChangeAspect="1"/>
          </p:cNvPicPr>
          <p:nvPr/>
        </p:nvPicPr>
        <p:blipFill>
          <a:blip r:embed="rId4" cstate="print"/>
          <a:stretch>
            <a:fillRect/>
          </a:stretch>
        </p:blipFill>
        <p:spPr>
          <a:xfrm>
            <a:off x="5897902" y="3972355"/>
            <a:ext cx="1962150" cy="1962150"/>
          </a:xfrm>
          <a:prstGeom prst="rect">
            <a:avLst/>
          </a:prstGeom>
        </p:spPr>
      </p:pic>
      <p:pic>
        <p:nvPicPr>
          <p:cNvPr id="7" name="Picture 6">
            <a:extLst>
              <a:ext uri="{FF2B5EF4-FFF2-40B4-BE49-F238E27FC236}">
                <a16:creationId xmlns:a16="http://schemas.microsoft.com/office/drawing/2014/main" xmlns="" id="{8922E41F-3D9F-4CD6-9181-514F7C5DFC1B}"/>
              </a:ext>
            </a:extLst>
          </p:cNvPr>
          <p:cNvPicPr>
            <a:picLocks noChangeAspect="1"/>
          </p:cNvPicPr>
          <p:nvPr/>
        </p:nvPicPr>
        <p:blipFill>
          <a:blip r:embed="rId5" cstate="print"/>
          <a:stretch>
            <a:fillRect/>
          </a:stretch>
        </p:blipFill>
        <p:spPr>
          <a:xfrm>
            <a:off x="845131" y="1645879"/>
            <a:ext cx="1962150" cy="1753029"/>
          </a:xfrm>
          <a:prstGeom prst="rect">
            <a:avLst/>
          </a:prstGeom>
        </p:spPr>
      </p:pic>
      <p:pic>
        <p:nvPicPr>
          <p:cNvPr id="8" name="Picture 7">
            <a:extLst>
              <a:ext uri="{FF2B5EF4-FFF2-40B4-BE49-F238E27FC236}">
                <a16:creationId xmlns:a16="http://schemas.microsoft.com/office/drawing/2014/main" xmlns="" id="{819581B1-B99F-44D9-BB7C-96A34B35F13D}"/>
              </a:ext>
            </a:extLst>
          </p:cNvPr>
          <p:cNvPicPr>
            <a:picLocks noChangeAspect="1"/>
          </p:cNvPicPr>
          <p:nvPr/>
        </p:nvPicPr>
        <p:blipFill>
          <a:blip r:embed="rId6" cstate="print"/>
          <a:stretch>
            <a:fillRect/>
          </a:stretch>
        </p:blipFill>
        <p:spPr>
          <a:xfrm>
            <a:off x="599248" y="3972355"/>
            <a:ext cx="1962150" cy="1962150"/>
          </a:xfrm>
          <a:prstGeom prst="rect">
            <a:avLst/>
          </a:prstGeom>
        </p:spPr>
      </p:pic>
      <p:pic>
        <p:nvPicPr>
          <p:cNvPr id="9" name="Picture 8">
            <a:extLst>
              <a:ext uri="{FF2B5EF4-FFF2-40B4-BE49-F238E27FC236}">
                <a16:creationId xmlns:a16="http://schemas.microsoft.com/office/drawing/2014/main" xmlns="" id="{BEC03C36-81EF-46EB-A6E3-147556B65052}"/>
              </a:ext>
            </a:extLst>
          </p:cNvPr>
          <p:cNvPicPr>
            <a:picLocks noChangeAspect="1"/>
          </p:cNvPicPr>
          <p:nvPr/>
        </p:nvPicPr>
        <p:blipFill>
          <a:blip r:embed="rId7" cstate="print"/>
          <a:stretch>
            <a:fillRect/>
          </a:stretch>
        </p:blipFill>
        <p:spPr>
          <a:xfrm>
            <a:off x="3188759" y="2979088"/>
            <a:ext cx="1962150" cy="1962150"/>
          </a:xfrm>
          <a:prstGeom prst="rect">
            <a:avLst/>
          </a:prstGeom>
        </p:spPr>
      </p:pic>
      <p:sp>
        <p:nvSpPr>
          <p:cNvPr id="3" name="TextBox 2">
            <a:extLst>
              <a:ext uri="{FF2B5EF4-FFF2-40B4-BE49-F238E27FC236}">
                <a16:creationId xmlns:a16="http://schemas.microsoft.com/office/drawing/2014/main" xmlns="" id="{CA367F09-5FDB-477F-8EB5-DC6EA209C5BF}"/>
              </a:ext>
            </a:extLst>
          </p:cNvPr>
          <p:cNvSpPr txBox="1"/>
          <p:nvPr/>
        </p:nvSpPr>
        <p:spPr>
          <a:xfrm>
            <a:off x="710946" y="3441419"/>
            <a:ext cx="2208700" cy="307777"/>
          </a:xfrm>
          <a:prstGeom prst="rect">
            <a:avLst/>
          </a:prstGeom>
          <a:noFill/>
        </p:spPr>
        <p:txBody>
          <a:bodyPr wrap="square" rtlCol="0">
            <a:spAutoFit/>
          </a:bodyPr>
          <a:lstStyle/>
          <a:p>
            <a:pPr algn="ctr"/>
            <a:r>
              <a:rPr lang="en-US" sz="1400" dirty="0" err="1"/>
              <a:t>MassSTAR~LaSalle</a:t>
            </a:r>
            <a:r>
              <a:rPr lang="en-US" sz="1400" dirty="0"/>
              <a:t> College</a:t>
            </a:r>
          </a:p>
        </p:txBody>
      </p:sp>
      <p:sp>
        <p:nvSpPr>
          <p:cNvPr id="10" name="TextBox 9">
            <a:extLst>
              <a:ext uri="{FF2B5EF4-FFF2-40B4-BE49-F238E27FC236}">
                <a16:creationId xmlns:a16="http://schemas.microsoft.com/office/drawing/2014/main" xmlns="" id="{D5A0152C-841F-4A16-8078-9DC02EAAA155}"/>
              </a:ext>
            </a:extLst>
          </p:cNvPr>
          <p:cNvSpPr txBox="1"/>
          <p:nvPr/>
        </p:nvSpPr>
        <p:spPr>
          <a:xfrm>
            <a:off x="242294" y="5977016"/>
            <a:ext cx="2677352" cy="307777"/>
          </a:xfrm>
          <a:prstGeom prst="rect">
            <a:avLst/>
          </a:prstGeom>
          <a:noFill/>
        </p:spPr>
        <p:txBody>
          <a:bodyPr wrap="square" rtlCol="0">
            <a:spAutoFit/>
          </a:bodyPr>
          <a:lstStyle/>
          <a:p>
            <a:r>
              <a:rPr lang="en-US" sz="1400" dirty="0"/>
              <a:t>Project New Hope – Westfield, MA</a:t>
            </a:r>
          </a:p>
        </p:txBody>
      </p:sp>
      <p:sp>
        <p:nvSpPr>
          <p:cNvPr id="11" name="TextBox 10">
            <a:extLst>
              <a:ext uri="{FF2B5EF4-FFF2-40B4-BE49-F238E27FC236}">
                <a16:creationId xmlns:a16="http://schemas.microsoft.com/office/drawing/2014/main" xmlns="" id="{82EDA1E6-4A72-4ADB-85B3-C527D0EC8EFF}"/>
              </a:ext>
            </a:extLst>
          </p:cNvPr>
          <p:cNvSpPr txBox="1"/>
          <p:nvPr/>
        </p:nvSpPr>
        <p:spPr>
          <a:xfrm>
            <a:off x="5524500" y="5977016"/>
            <a:ext cx="3048000" cy="307777"/>
          </a:xfrm>
          <a:prstGeom prst="rect">
            <a:avLst/>
          </a:prstGeom>
          <a:noFill/>
        </p:spPr>
        <p:txBody>
          <a:bodyPr wrap="square" rtlCol="0">
            <a:spAutoFit/>
          </a:bodyPr>
          <a:lstStyle/>
          <a:p>
            <a:r>
              <a:rPr lang="en-US" sz="1400" dirty="0"/>
              <a:t>Wreaths Across America – Arlington, VA</a:t>
            </a:r>
          </a:p>
        </p:txBody>
      </p:sp>
      <p:sp>
        <p:nvSpPr>
          <p:cNvPr id="12" name="TextBox 11">
            <a:extLst>
              <a:ext uri="{FF2B5EF4-FFF2-40B4-BE49-F238E27FC236}">
                <a16:creationId xmlns:a16="http://schemas.microsoft.com/office/drawing/2014/main" xmlns="" id="{34D7D1BA-158E-4293-A7CE-123C66B25933}"/>
              </a:ext>
            </a:extLst>
          </p:cNvPr>
          <p:cNvSpPr txBox="1"/>
          <p:nvPr/>
        </p:nvSpPr>
        <p:spPr>
          <a:xfrm>
            <a:off x="6393391" y="3596282"/>
            <a:ext cx="2552700" cy="307777"/>
          </a:xfrm>
          <a:prstGeom prst="rect">
            <a:avLst/>
          </a:prstGeom>
          <a:noFill/>
        </p:spPr>
        <p:txBody>
          <a:bodyPr wrap="square" rtlCol="0">
            <a:spAutoFit/>
          </a:bodyPr>
          <a:lstStyle/>
          <a:p>
            <a:r>
              <a:rPr lang="en-US" sz="1400" dirty="0"/>
              <a:t>Savers Collection – Sudbury, MA</a:t>
            </a:r>
          </a:p>
        </p:txBody>
      </p:sp>
      <p:sp>
        <p:nvSpPr>
          <p:cNvPr id="13" name="TextBox 12">
            <a:extLst>
              <a:ext uri="{FF2B5EF4-FFF2-40B4-BE49-F238E27FC236}">
                <a16:creationId xmlns:a16="http://schemas.microsoft.com/office/drawing/2014/main" xmlns="" id="{49FAA1B3-BDF0-4598-A4ED-E124DEC9C70C}"/>
              </a:ext>
            </a:extLst>
          </p:cNvPr>
          <p:cNvSpPr txBox="1"/>
          <p:nvPr/>
        </p:nvSpPr>
        <p:spPr>
          <a:xfrm>
            <a:off x="3011465" y="4982613"/>
            <a:ext cx="2436369" cy="307777"/>
          </a:xfrm>
          <a:prstGeom prst="rect">
            <a:avLst/>
          </a:prstGeom>
          <a:noFill/>
        </p:spPr>
        <p:txBody>
          <a:bodyPr wrap="square" rtlCol="0">
            <a:spAutoFit/>
          </a:bodyPr>
          <a:lstStyle/>
          <a:p>
            <a:r>
              <a:rPr lang="en-US" sz="1400" dirty="0" err="1"/>
              <a:t>Juniorettes</a:t>
            </a:r>
            <a:r>
              <a:rPr lang="en-US" sz="1400" dirty="0"/>
              <a:t> collecting toiletries </a:t>
            </a:r>
          </a:p>
        </p:txBody>
      </p:sp>
    </p:spTree>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1423774" y="228600"/>
            <a:ext cx="6439327" cy="1323439"/>
          </a:xfrm>
          <a:prstGeom prst="rect">
            <a:avLst/>
          </a:prstGeom>
          <a:noFill/>
          <a:ln w="9525">
            <a:noFill/>
            <a:miter lim="800000"/>
            <a:headEnd/>
            <a:tailEnd/>
          </a:ln>
          <a:effectLst/>
        </p:spPr>
        <p:txBody>
          <a:bodyPr wrap="none">
            <a:spAutoFit/>
          </a:bodyPr>
          <a:lstStyle/>
          <a:p>
            <a:pPr algn="ctr">
              <a:defRPr/>
            </a:pPr>
            <a:r>
              <a:rPr lang="en-US" sz="4000" b="1" dirty="0">
                <a:effectLst>
                  <a:outerShdw blurRad="38100" dist="38100" dir="2700000" algn="tl">
                    <a:srgbClr val="000000"/>
                  </a:outerShdw>
                </a:effectLst>
                <a:latin typeface="Calibri" panose="020F0502020204030204" pitchFamily="34" charset="0"/>
                <a:cs typeface="Calibri" panose="020F0502020204030204" pitchFamily="34" charset="0"/>
              </a:rPr>
              <a:t>GFWC Massachusetts</a:t>
            </a:r>
          </a:p>
          <a:p>
            <a:pPr algn="ctr">
              <a:defRPr/>
            </a:pPr>
            <a:r>
              <a:rPr lang="en-US" sz="4000" b="1" dirty="0">
                <a:effectLst>
                  <a:outerShdw blurRad="38100" dist="38100" dir="2700000" algn="tl">
                    <a:srgbClr val="000000"/>
                  </a:outerShdw>
                </a:effectLst>
                <a:latin typeface="Calibri" panose="020F0502020204030204" pitchFamily="34" charset="0"/>
                <a:cs typeface="Calibri" panose="020F0502020204030204" pitchFamily="34" charset="0"/>
              </a:rPr>
              <a:t>Community Service Programs</a:t>
            </a:r>
          </a:p>
        </p:txBody>
      </p:sp>
      <p:sp>
        <p:nvSpPr>
          <p:cNvPr id="18435" name="Oval 5"/>
          <p:cNvSpPr>
            <a:spLocks noChangeArrowheads="1"/>
          </p:cNvSpPr>
          <p:nvPr/>
        </p:nvSpPr>
        <p:spPr bwMode="auto">
          <a:xfrm>
            <a:off x="1366837" y="2843290"/>
            <a:ext cx="6553200" cy="29718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113670" name="Text Box 6"/>
          <p:cNvSpPr txBox="1">
            <a:spLocks noChangeArrowheads="1"/>
          </p:cNvSpPr>
          <p:nvPr/>
        </p:nvSpPr>
        <p:spPr bwMode="auto">
          <a:xfrm>
            <a:off x="3648612" y="2953614"/>
            <a:ext cx="1989647" cy="461665"/>
          </a:xfrm>
          <a:prstGeom prst="rect">
            <a:avLst/>
          </a:prstGeom>
          <a:noFill/>
          <a:ln w="9525">
            <a:noFill/>
            <a:miter lim="800000"/>
            <a:headEnd/>
            <a:tailEnd/>
          </a:ln>
          <a:effectLst/>
        </p:spPr>
        <p:txBody>
          <a:bodyPr wrap="none">
            <a:spAutoFit/>
          </a:bodyPr>
          <a:lstStyle/>
          <a:p>
            <a:pPr>
              <a:defRPr/>
            </a:pPr>
            <a:r>
              <a:rPr lang="en-US" sz="2400" b="1" i="1" dirty="0">
                <a:effectLst>
                  <a:outerShdw blurRad="38100" dist="38100" dir="2700000" algn="tl">
                    <a:srgbClr val="000000"/>
                  </a:outerShdw>
                </a:effectLst>
                <a:latin typeface="Calibri" panose="020F0502020204030204" pitchFamily="34" charset="0"/>
                <a:cs typeface="Calibri" panose="020F0502020204030204" pitchFamily="34" charset="0"/>
              </a:rPr>
              <a:t>Arts &amp; Culture</a:t>
            </a:r>
          </a:p>
        </p:txBody>
      </p:sp>
      <p:sp>
        <p:nvSpPr>
          <p:cNvPr id="113671" name="Text Box 7"/>
          <p:cNvSpPr txBox="1">
            <a:spLocks noChangeArrowheads="1"/>
          </p:cNvSpPr>
          <p:nvPr/>
        </p:nvSpPr>
        <p:spPr bwMode="auto">
          <a:xfrm>
            <a:off x="5233534" y="4639444"/>
            <a:ext cx="1800686" cy="830997"/>
          </a:xfrm>
          <a:prstGeom prst="rect">
            <a:avLst/>
          </a:prstGeom>
          <a:noFill/>
          <a:ln w="9525">
            <a:noFill/>
            <a:miter lim="800000"/>
            <a:headEnd/>
            <a:tailEnd/>
          </a:ln>
          <a:effectLst/>
        </p:spPr>
        <p:txBody>
          <a:bodyPr wrap="none">
            <a:spAutoFit/>
          </a:bodyPr>
          <a:lstStyle/>
          <a:p>
            <a:pPr>
              <a:defRPr/>
            </a:pPr>
            <a:r>
              <a:rPr lang="en-US" sz="2400" b="1" i="1" dirty="0">
                <a:effectLst>
                  <a:outerShdw blurRad="38100" dist="38100" dir="2700000" algn="tl">
                    <a:srgbClr val="000000"/>
                  </a:outerShdw>
                </a:effectLst>
                <a:latin typeface="Calibri" panose="020F0502020204030204" pitchFamily="34" charset="0"/>
                <a:cs typeface="Calibri" panose="020F0502020204030204" pitchFamily="34" charset="0"/>
              </a:rPr>
              <a:t>Education &amp; </a:t>
            </a:r>
            <a:br>
              <a:rPr lang="en-US" sz="2400" b="1" i="1" dirty="0">
                <a:effectLst>
                  <a:outerShdw blurRad="38100" dist="38100" dir="2700000" algn="tl">
                    <a:srgbClr val="000000"/>
                  </a:outerShdw>
                </a:effectLst>
                <a:latin typeface="Calibri" panose="020F0502020204030204" pitchFamily="34" charset="0"/>
                <a:cs typeface="Calibri" panose="020F0502020204030204" pitchFamily="34" charset="0"/>
              </a:rPr>
            </a:br>
            <a:r>
              <a:rPr lang="en-US" sz="2400" b="1" i="1" dirty="0">
                <a:effectLst>
                  <a:outerShdw blurRad="38100" dist="38100" dir="2700000" algn="tl">
                    <a:srgbClr val="000000"/>
                  </a:outerShdw>
                </a:effectLst>
                <a:latin typeface="Calibri" panose="020F0502020204030204" pitchFamily="34" charset="0"/>
                <a:cs typeface="Calibri" panose="020F0502020204030204" pitchFamily="34" charset="0"/>
              </a:rPr>
              <a:t>Libraries</a:t>
            </a:r>
          </a:p>
        </p:txBody>
      </p:sp>
      <p:sp>
        <p:nvSpPr>
          <p:cNvPr id="113672" name="Text Box 8"/>
          <p:cNvSpPr txBox="1">
            <a:spLocks noChangeArrowheads="1"/>
          </p:cNvSpPr>
          <p:nvPr/>
        </p:nvSpPr>
        <p:spPr bwMode="auto">
          <a:xfrm>
            <a:off x="1996982" y="4679592"/>
            <a:ext cx="1807674" cy="461665"/>
          </a:xfrm>
          <a:prstGeom prst="rect">
            <a:avLst/>
          </a:prstGeom>
          <a:noFill/>
          <a:ln w="9525">
            <a:noFill/>
            <a:miter lim="800000"/>
            <a:headEnd/>
            <a:tailEnd/>
          </a:ln>
          <a:effectLst/>
        </p:spPr>
        <p:txBody>
          <a:bodyPr wrap="none">
            <a:spAutoFit/>
          </a:bodyPr>
          <a:lstStyle/>
          <a:p>
            <a:pPr>
              <a:defRPr/>
            </a:pPr>
            <a:r>
              <a:rPr lang="en-US" sz="2400" b="1" i="1" dirty="0">
                <a:effectLst>
                  <a:outerShdw blurRad="38100" dist="38100" dir="2700000" algn="tl">
                    <a:srgbClr val="000000"/>
                  </a:outerShdw>
                </a:effectLst>
                <a:latin typeface="Calibri" panose="020F0502020204030204" pitchFamily="34" charset="0"/>
                <a:cs typeface="Calibri" panose="020F0502020204030204" pitchFamily="34" charset="0"/>
              </a:rPr>
              <a:t>Environment</a:t>
            </a:r>
          </a:p>
        </p:txBody>
      </p:sp>
      <p:sp>
        <p:nvSpPr>
          <p:cNvPr id="113673" name="Text Box 9"/>
          <p:cNvSpPr txBox="1">
            <a:spLocks noChangeArrowheads="1"/>
          </p:cNvSpPr>
          <p:nvPr/>
        </p:nvSpPr>
        <p:spPr bwMode="auto">
          <a:xfrm>
            <a:off x="1996982" y="3581400"/>
            <a:ext cx="1390124" cy="830997"/>
          </a:xfrm>
          <a:prstGeom prst="rect">
            <a:avLst/>
          </a:prstGeom>
          <a:noFill/>
          <a:ln w="9525">
            <a:noFill/>
            <a:miter lim="800000"/>
            <a:headEnd/>
            <a:tailEnd/>
          </a:ln>
          <a:effectLst/>
        </p:spPr>
        <p:txBody>
          <a:bodyPr wrap="none">
            <a:spAutoFit/>
          </a:bodyPr>
          <a:lstStyle/>
          <a:p>
            <a:pPr>
              <a:defRPr/>
            </a:pPr>
            <a:r>
              <a:rPr lang="en-US" sz="2400" b="1" i="1" dirty="0">
                <a:effectLst>
                  <a:outerShdw blurRad="38100" dist="38100" dir="2700000" algn="tl">
                    <a:srgbClr val="000000"/>
                  </a:outerShdw>
                </a:effectLst>
                <a:latin typeface="Calibri" panose="020F0502020204030204" pitchFamily="34" charset="0"/>
                <a:cs typeface="Calibri" panose="020F0502020204030204" pitchFamily="34" charset="0"/>
              </a:rPr>
              <a:t>Health &amp; </a:t>
            </a:r>
            <a:br>
              <a:rPr lang="en-US" sz="2400" b="1" i="1" dirty="0">
                <a:effectLst>
                  <a:outerShdw blurRad="38100" dist="38100" dir="2700000" algn="tl">
                    <a:srgbClr val="000000"/>
                  </a:outerShdw>
                </a:effectLst>
                <a:latin typeface="Calibri" panose="020F0502020204030204" pitchFamily="34" charset="0"/>
                <a:cs typeface="Calibri" panose="020F0502020204030204" pitchFamily="34" charset="0"/>
              </a:rPr>
            </a:br>
            <a:r>
              <a:rPr lang="en-US" sz="2400" b="1" i="1" dirty="0">
                <a:effectLst>
                  <a:outerShdw blurRad="38100" dist="38100" dir="2700000" algn="tl">
                    <a:srgbClr val="000000"/>
                  </a:outerShdw>
                </a:effectLst>
                <a:latin typeface="Calibri" panose="020F0502020204030204" pitchFamily="34" charset="0"/>
                <a:cs typeface="Calibri" panose="020F0502020204030204" pitchFamily="34" charset="0"/>
              </a:rPr>
              <a:t>Wellness</a:t>
            </a:r>
          </a:p>
        </p:txBody>
      </p:sp>
      <p:sp>
        <p:nvSpPr>
          <p:cNvPr id="113675" name="Text Box 11"/>
          <p:cNvSpPr txBox="1">
            <a:spLocks noChangeArrowheads="1"/>
          </p:cNvSpPr>
          <p:nvPr/>
        </p:nvSpPr>
        <p:spPr bwMode="auto">
          <a:xfrm>
            <a:off x="4875936" y="3510599"/>
            <a:ext cx="2515882" cy="830997"/>
          </a:xfrm>
          <a:prstGeom prst="rect">
            <a:avLst/>
          </a:prstGeom>
          <a:noFill/>
          <a:ln w="9525">
            <a:noFill/>
            <a:miter lim="800000"/>
            <a:headEnd/>
            <a:tailEnd/>
          </a:ln>
          <a:effectLst/>
        </p:spPr>
        <p:txBody>
          <a:bodyPr wrap="none">
            <a:spAutoFit/>
          </a:bodyPr>
          <a:lstStyle/>
          <a:p>
            <a:pPr algn="ctr">
              <a:defRPr/>
            </a:pPr>
            <a:r>
              <a:rPr lang="en-US" sz="2400" b="1" i="1" dirty="0">
                <a:effectLst>
                  <a:outerShdw blurRad="38100" dist="38100" dir="2700000" algn="tl">
                    <a:srgbClr val="000000"/>
                  </a:outerShdw>
                </a:effectLst>
                <a:latin typeface="Calibri" panose="020F0502020204030204" pitchFamily="34" charset="0"/>
                <a:cs typeface="Calibri" panose="020F0502020204030204" pitchFamily="34" charset="0"/>
              </a:rPr>
              <a:t>Civic Engagement </a:t>
            </a:r>
            <a:br>
              <a:rPr lang="en-US" sz="2400" b="1" i="1" dirty="0">
                <a:effectLst>
                  <a:outerShdw blurRad="38100" dist="38100" dir="2700000" algn="tl">
                    <a:srgbClr val="000000"/>
                  </a:outerShdw>
                </a:effectLst>
                <a:latin typeface="Calibri" panose="020F0502020204030204" pitchFamily="34" charset="0"/>
                <a:cs typeface="Calibri" panose="020F0502020204030204" pitchFamily="34" charset="0"/>
              </a:rPr>
            </a:br>
            <a:r>
              <a:rPr lang="en-US" sz="2400" b="1" i="1" dirty="0">
                <a:effectLst>
                  <a:outerShdw blurRad="38100" dist="38100" dir="2700000" algn="tl">
                    <a:srgbClr val="000000"/>
                  </a:outerShdw>
                </a:effectLst>
                <a:latin typeface="Calibri" panose="020F0502020204030204" pitchFamily="34" charset="0"/>
                <a:cs typeface="Calibri" panose="020F0502020204030204" pitchFamily="34" charset="0"/>
              </a:rPr>
              <a:t>&amp; Outreach</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46123" y="1675150"/>
            <a:ext cx="994626" cy="105105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9522" y="2508299"/>
            <a:ext cx="1070374" cy="103281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391818" y="5425684"/>
            <a:ext cx="1143000" cy="1009554"/>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14564" y="5380478"/>
            <a:ext cx="1045875" cy="1068126"/>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70005" y="2484226"/>
            <a:ext cx="1090435" cy="104197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760772" y="228600"/>
            <a:ext cx="7773283" cy="769441"/>
          </a:xfrm>
          <a:prstGeom prst="rect">
            <a:avLst/>
          </a:prstGeom>
          <a:noFill/>
          <a:ln w="9525">
            <a:noFill/>
            <a:miter lim="800000"/>
            <a:headEnd/>
            <a:tailEnd/>
          </a:ln>
          <a:effectLst/>
        </p:spPr>
        <p:txBody>
          <a:bodyPr wrap="none">
            <a:spAutoFit/>
          </a:bodyPr>
          <a:lstStyle/>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GFWC Massachusetts 2020-2022</a:t>
            </a:r>
            <a:endParaRPr lang="en-US" sz="3600" b="1"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5" name="TextBox 4"/>
          <p:cNvSpPr txBox="1"/>
          <p:nvPr/>
        </p:nvSpPr>
        <p:spPr>
          <a:xfrm>
            <a:off x="5081913" y="1766504"/>
            <a:ext cx="3620368" cy="830997"/>
          </a:xfrm>
          <a:prstGeom prst="rect">
            <a:avLst/>
          </a:prstGeom>
          <a:noFill/>
        </p:spPr>
        <p:txBody>
          <a:bodyPr wrap="square" rtlCol="0">
            <a:spAutoFit/>
          </a:bodyPr>
          <a:lstStyle/>
          <a:p>
            <a:pPr algn="ctr"/>
            <a:r>
              <a:rPr lang="en-US" sz="2400" u="sng" dirty="0">
                <a:latin typeface="Calibri" panose="020F0502020204030204" pitchFamily="34" charset="0"/>
                <a:cs typeface="Calibri" panose="020F0502020204030204" pitchFamily="34" charset="0"/>
              </a:rPr>
              <a:t>Director’s Project</a:t>
            </a:r>
          </a:p>
          <a:p>
            <a:pPr algn="ctr"/>
            <a:r>
              <a:rPr lang="en-US" sz="2400" dirty="0">
                <a:latin typeface="Calibri" panose="020F0502020204030204" pitchFamily="34" charset="0"/>
                <a:cs typeface="Calibri" panose="020F0502020204030204" pitchFamily="34" charset="0"/>
              </a:rPr>
              <a:t>Advocates for Children</a:t>
            </a:r>
          </a:p>
        </p:txBody>
      </p:sp>
      <p:sp>
        <p:nvSpPr>
          <p:cNvPr id="6" name="TextBox 5"/>
          <p:cNvSpPr txBox="1"/>
          <p:nvPr/>
        </p:nvSpPr>
        <p:spPr>
          <a:xfrm>
            <a:off x="615864" y="4876800"/>
            <a:ext cx="3803736" cy="1569660"/>
          </a:xfrm>
          <a:prstGeom prst="rect">
            <a:avLst/>
          </a:prstGeom>
          <a:noFill/>
        </p:spPr>
        <p:txBody>
          <a:bodyPr wrap="square" rtlCol="0">
            <a:spAutoFit/>
          </a:bodyPr>
          <a:lstStyle/>
          <a:p>
            <a:pPr algn="ctr"/>
            <a:r>
              <a:rPr lang="en-US" sz="2400" u="sng" dirty="0">
                <a:latin typeface="Calibri" panose="020F0502020204030204" pitchFamily="34" charset="0"/>
                <a:cs typeface="Calibri" panose="020F0502020204030204" pitchFamily="34" charset="0"/>
              </a:rPr>
              <a:t>President’s Project</a:t>
            </a:r>
          </a:p>
          <a:p>
            <a:pPr algn="ctr"/>
            <a:r>
              <a:rPr lang="en-US" sz="2400" dirty="0">
                <a:latin typeface="Calibri" panose="020F0502020204030204" pitchFamily="34" charset="0"/>
                <a:cs typeface="Calibri" panose="020F0502020204030204" pitchFamily="34" charset="0"/>
              </a:rPr>
              <a:t>Domestic and Sexual Violence Awareness and Prevention</a:t>
            </a:r>
          </a:p>
        </p:txBody>
      </p:sp>
      <p:sp>
        <p:nvSpPr>
          <p:cNvPr id="7" name="TextBox 6">
            <a:extLst>
              <a:ext uri="{FF2B5EF4-FFF2-40B4-BE49-F238E27FC236}">
                <a16:creationId xmlns:a16="http://schemas.microsoft.com/office/drawing/2014/main" xmlns="" id="{45B34B8C-8305-5A40-AE55-94DDAF15F1A1}"/>
              </a:ext>
            </a:extLst>
          </p:cNvPr>
          <p:cNvSpPr txBox="1"/>
          <p:nvPr/>
        </p:nvSpPr>
        <p:spPr>
          <a:xfrm>
            <a:off x="838200" y="2182003"/>
            <a:ext cx="3200399" cy="646331"/>
          </a:xfrm>
          <a:prstGeom prst="rect">
            <a:avLst/>
          </a:prstGeom>
          <a:noFill/>
        </p:spPr>
        <p:txBody>
          <a:bodyPr wrap="square" rtlCol="0">
            <a:spAutoFit/>
          </a:bodyPr>
          <a:lstStyle/>
          <a:p>
            <a:pPr algn="ctr"/>
            <a:r>
              <a:rPr lang="en-US" dirty="0">
                <a:solidFill>
                  <a:schemeClr val="lt1"/>
                </a:solidFill>
                <a:latin typeface="+mn-lt"/>
              </a:rPr>
              <a:t>INSERT PRESIDENT’S PROJECT LOGO / INFORMATION</a:t>
            </a:r>
          </a:p>
        </p:txBody>
      </p:sp>
      <p:pic>
        <p:nvPicPr>
          <p:cNvPr id="3" name="Picture 2">
            <a:extLst>
              <a:ext uri="{FF2B5EF4-FFF2-40B4-BE49-F238E27FC236}">
                <a16:creationId xmlns:a16="http://schemas.microsoft.com/office/drawing/2014/main" xmlns="" id="{7220B811-4EAE-4430-8464-8598A308FD32}"/>
              </a:ext>
            </a:extLst>
          </p:cNvPr>
          <p:cNvPicPr>
            <a:picLocks noChangeAspect="1"/>
          </p:cNvPicPr>
          <p:nvPr/>
        </p:nvPicPr>
        <p:blipFill>
          <a:blip r:embed="rId3" cstate="print"/>
          <a:stretch>
            <a:fillRect/>
          </a:stretch>
        </p:blipFill>
        <p:spPr>
          <a:xfrm>
            <a:off x="5371229" y="2739632"/>
            <a:ext cx="3041736" cy="3041736"/>
          </a:xfrm>
          <a:prstGeom prst="rect">
            <a:avLst/>
          </a:prstGeom>
        </p:spPr>
      </p:pic>
      <p:pic>
        <p:nvPicPr>
          <p:cNvPr id="4" name="Picture 3">
            <a:extLst>
              <a:ext uri="{FF2B5EF4-FFF2-40B4-BE49-F238E27FC236}">
                <a16:creationId xmlns:a16="http://schemas.microsoft.com/office/drawing/2014/main" xmlns="" id="{88ED6494-769C-459E-A247-4393D4270F84}"/>
              </a:ext>
            </a:extLst>
          </p:cNvPr>
          <p:cNvPicPr>
            <a:picLocks noChangeAspect="1"/>
          </p:cNvPicPr>
          <p:nvPr/>
        </p:nvPicPr>
        <p:blipFill>
          <a:blip r:embed="rId4" cstate="print"/>
          <a:stretch>
            <a:fillRect/>
          </a:stretch>
        </p:blipFill>
        <p:spPr>
          <a:xfrm>
            <a:off x="1047784" y="1720016"/>
            <a:ext cx="3041736" cy="304173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492797" y="228600"/>
            <a:ext cx="8312404" cy="707886"/>
          </a:xfrm>
          <a:prstGeom prst="rect">
            <a:avLst/>
          </a:prstGeom>
          <a:noFill/>
          <a:ln w="9525">
            <a:noFill/>
            <a:miter lim="800000"/>
            <a:headEnd/>
            <a:tailEnd/>
          </a:ln>
          <a:effectLst/>
        </p:spPr>
        <p:txBody>
          <a:bodyPr wrap="none">
            <a:spAutoFit/>
          </a:bodyPr>
          <a:lstStyle/>
          <a:p>
            <a:pPr algn="ctr">
              <a:defRPr/>
            </a:pPr>
            <a:r>
              <a:rPr lang="en-US" sz="4000" b="1" dirty="0">
                <a:effectLst>
                  <a:outerShdw blurRad="38100" dist="38100" dir="2700000" algn="tl">
                    <a:srgbClr val="000000"/>
                  </a:outerShdw>
                </a:effectLst>
                <a:latin typeface="Calibri" panose="020F0502020204030204" pitchFamily="34" charset="0"/>
                <a:cs typeface="Calibri" panose="020F0502020204030204" pitchFamily="34" charset="0"/>
              </a:rPr>
              <a:t>GFWC Massachusetts by the numbers </a:t>
            </a:r>
          </a:p>
        </p:txBody>
      </p:sp>
      <p:sp>
        <p:nvSpPr>
          <p:cNvPr id="139268" name="Rectangle 4"/>
          <p:cNvSpPr>
            <a:spLocks noChangeArrowheads="1"/>
          </p:cNvSpPr>
          <p:nvPr/>
        </p:nvSpPr>
        <p:spPr bwMode="auto">
          <a:xfrm>
            <a:off x="304800" y="1219200"/>
            <a:ext cx="8382000" cy="5878532"/>
          </a:xfrm>
          <a:prstGeom prst="rect">
            <a:avLst/>
          </a:prstGeom>
          <a:noFill/>
          <a:ln w="9525">
            <a:noFill/>
            <a:miter lim="800000"/>
            <a:headEnd/>
            <a:tailEnd/>
          </a:ln>
          <a:effectLst/>
        </p:spPr>
        <p:txBody>
          <a:bodyPr wrap="square">
            <a:spAutoFit/>
          </a:bodyPr>
          <a:lstStyle/>
          <a:p>
            <a:pPr marL="571500" indent="-571500">
              <a:buFont typeface="Arial" panose="020B0604020202020204" pitchFamily="34" charset="0"/>
              <a:buChar char="•"/>
              <a:defRPr/>
            </a:pPr>
            <a:r>
              <a:rPr lang="en-US" sz="2800" b="1" dirty="0">
                <a:solidFill>
                  <a:srgbClr val="FFC000"/>
                </a:solidFill>
                <a:effectLst>
                  <a:outerShdw blurRad="38100" dist="38100" dir="2700000" algn="tl">
                    <a:srgbClr val="000000"/>
                  </a:outerShdw>
                </a:effectLst>
                <a:latin typeface="+mj-lt"/>
              </a:rPr>
              <a:t>25 Women’s Clubs, 18 Junior Women’s Clubs, 1 </a:t>
            </a:r>
            <a:r>
              <a:rPr lang="en-US" sz="2800" b="1" dirty="0" err="1">
                <a:solidFill>
                  <a:srgbClr val="FFC000"/>
                </a:solidFill>
                <a:effectLst>
                  <a:outerShdw blurRad="38100" dist="38100" dir="2700000" algn="tl">
                    <a:srgbClr val="000000"/>
                  </a:outerShdw>
                </a:effectLst>
                <a:latin typeface="+mj-lt"/>
              </a:rPr>
              <a:t>Juniorette</a:t>
            </a:r>
            <a:r>
              <a:rPr lang="en-US" sz="2800" b="1" dirty="0">
                <a:solidFill>
                  <a:srgbClr val="FFC000"/>
                </a:solidFill>
                <a:effectLst>
                  <a:outerShdw blurRad="38100" dist="38100" dir="2700000" algn="tl">
                    <a:srgbClr val="000000"/>
                  </a:outerShdw>
                </a:effectLst>
                <a:latin typeface="+mj-lt"/>
              </a:rPr>
              <a:t> Club, 4 Associate Clubs, 3 District Clubs</a:t>
            </a:r>
            <a:br>
              <a:rPr lang="en-US" sz="2800" b="1" dirty="0">
                <a:solidFill>
                  <a:srgbClr val="FFC000"/>
                </a:solidFill>
                <a:effectLst>
                  <a:outerShdw blurRad="38100" dist="38100" dir="2700000" algn="tl">
                    <a:srgbClr val="000000"/>
                  </a:outerShdw>
                </a:effectLst>
                <a:latin typeface="+mj-lt"/>
              </a:rPr>
            </a:br>
            <a:endParaRPr lang="en-US" sz="2800" b="1" dirty="0">
              <a:solidFill>
                <a:srgbClr val="FFC000"/>
              </a:solidFill>
              <a:effectLst>
                <a:outerShdw blurRad="38100" dist="38100" dir="2700000" algn="tl">
                  <a:srgbClr val="000000"/>
                </a:outerShdw>
              </a:effectLst>
              <a:latin typeface="+mj-lt"/>
            </a:endParaRPr>
          </a:p>
          <a:p>
            <a:pPr marL="571500" indent="-571500">
              <a:buFont typeface="Arial" panose="020B0604020202020204" pitchFamily="34" charset="0"/>
              <a:buChar char="•"/>
              <a:defRPr/>
            </a:pPr>
            <a:r>
              <a:rPr lang="en-US" sz="2800" b="1" dirty="0">
                <a:solidFill>
                  <a:srgbClr val="FFC000"/>
                </a:solidFill>
                <a:effectLst>
                  <a:outerShdw blurRad="38100" dist="38100" dir="2700000" algn="tl">
                    <a:srgbClr val="000000"/>
                  </a:outerShdw>
                </a:effectLst>
                <a:latin typeface="+mj-lt"/>
              </a:rPr>
              <a:t>Over 1385 members</a:t>
            </a:r>
            <a:br>
              <a:rPr lang="en-US" sz="2800" b="1" dirty="0">
                <a:solidFill>
                  <a:srgbClr val="FFC000"/>
                </a:solidFill>
                <a:effectLst>
                  <a:outerShdw blurRad="38100" dist="38100" dir="2700000" algn="tl">
                    <a:srgbClr val="000000"/>
                  </a:outerShdw>
                </a:effectLst>
                <a:latin typeface="+mj-lt"/>
              </a:rPr>
            </a:br>
            <a:endParaRPr lang="en-US" sz="2800" b="1" dirty="0">
              <a:solidFill>
                <a:srgbClr val="FFC000"/>
              </a:solidFill>
              <a:effectLst>
                <a:outerShdw blurRad="38100" dist="38100" dir="2700000" algn="tl">
                  <a:srgbClr val="000000"/>
                </a:outerShdw>
              </a:effectLst>
              <a:latin typeface="+mj-lt"/>
            </a:endParaRPr>
          </a:p>
          <a:p>
            <a:pPr marL="571500" indent="-571500">
              <a:buFont typeface="Arial" panose="020B0604020202020204" pitchFamily="34" charset="0"/>
              <a:buChar char="•"/>
              <a:defRPr/>
            </a:pPr>
            <a:r>
              <a:rPr lang="en-US" sz="2800" b="1" dirty="0">
                <a:solidFill>
                  <a:srgbClr val="FFC000"/>
                </a:solidFill>
                <a:effectLst>
                  <a:outerShdw blurRad="38100" dist="38100" dir="2700000" algn="tl">
                    <a:srgbClr val="000000"/>
                  </a:outerShdw>
                </a:effectLst>
                <a:latin typeface="+mj-lt"/>
              </a:rPr>
              <a:t>Almost 47,000 hours volunteer service in 2019</a:t>
            </a:r>
            <a:br>
              <a:rPr lang="en-US" sz="2800" b="1" dirty="0">
                <a:solidFill>
                  <a:srgbClr val="FFC000"/>
                </a:solidFill>
                <a:effectLst>
                  <a:outerShdw blurRad="38100" dist="38100" dir="2700000" algn="tl">
                    <a:srgbClr val="000000"/>
                  </a:outerShdw>
                </a:effectLst>
                <a:latin typeface="+mj-lt"/>
              </a:rPr>
            </a:br>
            <a:endParaRPr lang="en-US" sz="2800" b="1" dirty="0">
              <a:solidFill>
                <a:srgbClr val="FFC000"/>
              </a:solidFill>
              <a:effectLst>
                <a:outerShdw blurRad="38100" dist="38100" dir="2700000" algn="tl">
                  <a:srgbClr val="000000"/>
                </a:outerShdw>
              </a:effectLst>
              <a:latin typeface="+mj-lt"/>
            </a:endParaRPr>
          </a:p>
          <a:p>
            <a:pPr marL="571500" indent="-571500">
              <a:buFont typeface="Arial" panose="020B0604020202020204" pitchFamily="34" charset="0"/>
              <a:buChar char="•"/>
              <a:defRPr/>
            </a:pPr>
            <a:r>
              <a:rPr lang="en-US" sz="2800" b="1" dirty="0">
                <a:solidFill>
                  <a:srgbClr val="FFC000"/>
                </a:solidFill>
                <a:effectLst>
                  <a:outerShdw blurRad="38100" dist="38100" dir="2700000" algn="tl">
                    <a:srgbClr val="000000"/>
                  </a:outerShdw>
                </a:effectLst>
                <a:latin typeface="+mj-lt"/>
              </a:rPr>
              <a:t>Over $425,000 in community grants, scholarships, monetary &amp; in-kind donations  in 2019</a:t>
            </a:r>
            <a:br>
              <a:rPr lang="en-US" sz="2800" b="1" dirty="0">
                <a:solidFill>
                  <a:srgbClr val="FFC000"/>
                </a:solidFill>
                <a:effectLst>
                  <a:outerShdw blurRad="38100" dist="38100" dir="2700000" algn="tl">
                    <a:srgbClr val="000000"/>
                  </a:outerShdw>
                </a:effectLst>
                <a:latin typeface="+mj-lt"/>
              </a:rPr>
            </a:br>
            <a:endParaRPr lang="en-US" sz="2800" b="1" dirty="0">
              <a:solidFill>
                <a:srgbClr val="FFC000"/>
              </a:solidFill>
              <a:effectLst>
                <a:outerShdw blurRad="38100" dist="38100" dir="2700000" algn="tl">
                  <a:srgbClr val="000000"/>
                </a:outerShdw>
              </a:effectLst>
              <a:latin typeface="+mj-lt"/>
            </a:endParaRPr>
          </a:p>
          <a:p>
            <a:pPr marL="571500" indent="-571500">
              <a:buFont typeface="Arial" panose="020B0604020202020204" pitchFamily="34" charset="0"/>
              <a:buChar char="•"/>
              <a:defRPr/>
            </a:pPr>
            <a:r>
              <a:rPr lang="en-US" sz="2800" b="1" dirty="0">
                <a:solidFill>
                  <a:srgbClr val="FFC000"/>
                </a:solidFill>
                <a:effectLst>
                  <a:outerShdw blurRad="38100" dist="38100" dir="2700000" algn="tl">
                    <a:srgbClr val="000000"/>
                  </a:outerShdw>
                </a:effectLst>
                <a:latin typeface="+mj-lt"/>
              </a:rPr>
              <a:t>Over 1350 community service projects completed in 2019</a:t>
            </a:r>
          </a:p>
          <a:p>
            <a:pPr marL="571500" indent="-571500">
              <a:buFont typeface="Arial" panose="020B0604020202020204" pitchFamily="34" charset="0"/>
              <a:buChar char="•"/>
              <a:defRPr/>
            </a:pPr>
            <a:endParaRPr lang="en-US" sz="4000" b="1" dirty="0">
              <a:solidFill>
                <a:srgbClr val="FFC000"/>
              </a:solidFill>
              <a:effectLst>
                <a:outerShdw blurRad="38100" dist="38100" dir="2700000" algn="tl">
                  <a:srgbClr val="000000"/>
                </a:outerShdw>
              </a:effectLst>
              <a:latin typeface="+mj-lt"/>
            </a:endParaRPr>
          </a:p>
        </p:txBody>
      </p:sp>
    </p:spTree>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1258888" y="228600"/>
            <a:ext cx="6773862" cy="762000"/>
          </a:xfrm>
          <a:prstGeom prst="rect">
            <a:avLst/>
          </a:prstGeom>
          <a:noFill/>
          <a:ln w="9525">
            <a:noFill/>
            <a:miter lim="800000"/>
            <a:headEnd/>
            <a:tailEnd/>
          </a:ln>
          <a:effectLst/>
        </p:spPr>
        <p:txBody>
          <a:bodyPr wrap="none">
            <a:spAutoFit/>
          </a:bodyPr>
          <a:lstStyle/>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Membership Classifications</a:t>
            </a:r>
          </a:p>
        </p:txBody>
      </p:sp>
      <p:sp>
        <p:nvSpPr>
          <p:cNvPr id="118789" name="Rectangle 5"/>
          <p:cNvSpPr>
            <a:spLocks noChangeArrowheads="1"/>
          </p:cNvSpPr>
          <p:nvPr/>
        </p:nvSpPr>
        <p:spPr bwMode="auto">
          <a:xfrm>
            <a:off x="1100881" y="1874838"/>
            <a:ext cx="3432286" cy="707886"/>
          </a:xfrm>
          <a:prstGeom prst="rect">
            <a:avLst/>
          </a:prstGeom>
          <a:noFill/>
          <a:ln w="9525">
            <a:noFill/>
            <a:miter lim="800000"/>
            <a:headEnd/>
            <a:tailEnd/>
          </a:ln>
          <a:effectLst/>
        </p:spPr>
        <p:txBody>
          <a:bodyPr wrap="none">
            <a:spAutoFit/>
          </a:bodyPr>
          <a:lstStyle/>
          <a:p>
            <a:pPr algn="ctr">
              <a:defRPr/>
            </a:pPr>
            <a:r>
              <a:rPr lang="en-US" sz="40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Women’s Clubs</a:t>
            </a:r>
          </a:p>
        </p:txBody>
      </p:sp>
      <p:sp>
        <p:nvSpPr>
          <p:cNvPr id="118790" name="Rectangle 6"/>
          <p:cNvSpPr>
            <a:spLocks noChangeArrowheads="1"/>
          </p:cNvSpPr>
          <p:nvPr/>
        </p:nvSpPr>
        <p:spPr bwMode="auto">
          <a:xfrm>
            <a:off x="2218745" y="3200400"/>
            <a:ext cx="4854150" cy="707886"/>
          </a:xfrm>
          <a:prstGeom prst="rect">
            <a:avLst/>
          </a:prstGeom>
          <a:noFill/>
          <a:ln w="9525">
            <a:noFill/>
            <a:miter lim="800000"/>
            <a:headEnd/>
            <a:tailEnd/>
          </a:ln>
          <a:effectLst/>
        </p:spPr>
        <p:txBody>
          <a:bodyPr wrap="none">
            <a:spAutoFit/>
          </a:bodyPr>
          <a:lstStyle/>
          <a:p>
            <a:pPr algn="ctr">
              <a:defRPr/>
            </a:pPr>
            <a:r>
              <a:rPr lang="en-US" sz="40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Junior Women’s Clubs</a:t>
            </a:r>
          </a:p>
        </p:txBody>
      </p:sp>
      <p:sp>
        <p:nvSpPr>
          <p:cNvPr id="118791" name="Rectangle 7"/>
          <p:cNvSpPr>
            <a:spLocks noChangeArrowheads="1"/>
          </p:cNvSpPr>
          <p:nvPr/>
        </p:nvSpPr>
        <p:spPr bwMode="auto">
          <a:xfrm>
            <a:off x="4520292" y="4632325"/>
            <a:ext cx="3608617" cy="707886"/>
          </a:xfrm>
          <a:prstGeom prst="rect">
            <a:avLst/>
          </a:prstGeom>
          <a:noFill/>
          <a:ln w="9525">
            <a:noFill/>
            <a:miter lim="800000"/>
            <a:headEnd/>
            <a:tailEnd/>
          </a:ln>
          <a:effectLst/>
        </p:spPr>
        <p:txBody>
          <a:bodyPr wrap="none">
            <a:spAutoFit/>
          </a:bodyPr>
          <a:lstStyle/>
          <a:p>
            <a:pPr algn="ctr">
              <a:defRPr/>
            </a:pPr>
            <a:r>
              <a:rPr lang="en-US" sz="4000" b="1" dirty="0" err="1">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Juniorette</a:t>
            </a:r>
            <a:r>
              <a:rPr lang="en-US" sz="40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 Clubs</a:t>
            </a:r>
          </a:p>
        </p:txBody>
      </p:sp>
      <p:sp>
        <p:nvSpPr>
          <p:cNvPr id="118794" name="Text Box 10"/>
          <p:cNvSpPr txBox="1">
            <a:spLocks noChangeArrowheads="1"/>
          </p:cNvSpPr>
          <p:nvPr/>
        </p:nvSpPr>
        <p:spPr bwMode="auto">
          <a:xfrm>
            <a:off x="6810375" y="5334000"/>
            <a:ext cx="1643399" cy="461665"/>
          </a:xfrm>
          <a:prstGeom prst="rect">
            <a:avLst/>
          </a:prstGeom>
          <a:noFill/>
          <a:ln w="9525">
            <a:noFill/>
            <a:miter lim="800000"/>
            <a:headEnd/>
            <a:tailEnd/>
          </a:ln>
          <a:effectLst/>
        </p:spPr>
        <p:txBody>
          <a:bodyPr wrap="none">
            <a:spAutoFit/>
          </a:bodyPr>
          <a:lstStyle/>
          <a:p>
            <a:pPr>
              <a:defRPr/>
            </a:pPr>
            <a:r>
              <a:rPr lang="en-US" sz="2400"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Ages 12- 18</a:t>
            </a:r>
          </a:p>
        </p:txBody>
      </p:sp>
    </p:spTree>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990600" y="228600"/>
            <a:ext cx="7467600" cy="1446550"/>
          </a:xfrm>
          <a:prstGeom prst="rect">
            <a:avLst/>
          </a:prstGeom>
          <a:noFill/>
          <a:ln w="9525">
            <a:noFill/>
            <a:miter lim="800000"/>
            <a:headEnd/>
            <a:tailEnd/>
          </a:ln>
          <a:effectLst/>
        </p:spPr>
        <p:txBody>
          <a:bodyPr wrap="square">
            <a:spAutoFit/>
          </a:bodyPr>
          <a:lstStyle/>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GFWC </a:t>
            </a:r>
            <a:b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b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Membership Benefits</a:t>
            </a:r>
          </a:p>
        </p:txBody>
      </p:sp>
      <p:sp>
        <p:nvSpPr>
          <p:cNvPr id="120835" name="Rectangle 3"/>
          <p:cNvSpPr>
            <a:spLocks noChangeArrowheads="1"/>
          </p:cNvSpPr>
          <p:nvPr/>
        </p:nvSpPr>
        <p:spPr bwMode="auto">
          <a:xfrm>
            <a:off x="473462" y="2117725"/>
            <a:ext cx="3005952" cy="1323439"/>
          </a:xfrm>
          <a:prstGeom prst="rect">
            <a:avLst/>
          </a:prstGeom>
          <a:noFill/>
          <a:ln w="9525">
            <a:noFill/>
            <a:miter lim="800000"/>
            <a:headEnd/>
            <a:tailEnd/>
          </a:ln>
          <a:effectLst/>
        </p:spPr>
        <p:txBody>
          <a:bodyPr wrap="none">
            <a:spAutoFit/>
          </a:bodyPr>
          <a:lstStyle/>
          <a:p>
            <a:pPr algn="ctr">
              <a:defRPr/>
            </a:pPr>
            <a:r>
              <a:rPr lang="en-US" sz="4000" b="1" i="1" dirty="0">
                <a:solidFill>
                  <a:srgbClr val="FFC000"/>
                </a:solidFill>
                <a:effectLst>
                  <a:outerShdw blurRad="38100" dist="38100" dir="2700000" algn="tl">
                    <a:srgbClr val="000000"/>
                  </a:outerShdw>
                </a:effectLst>
                <a:latin typeface="Arial" panose="020B0604020202020204" pitchFamily="34" charset="0"/>
                <a:cs typeface="Arial" panose="020B0604020202020204" pitchFamily="34" charset="0"/>
              </a:rPr>
              <a:t>Community</a:t>
            </a:r>
          </a:p>
          <a:p>
            <a:pPr algn="ctr">
              <a:defRPr/>
            </a:pPr>
            <a:r>
              <a:rPr lang="en-US" sz="4000" b="1" i="1" dirty="0">
                <a:solidFill>
                  <a:srgbClr val="FFC000"/>
                </a:solidFill>
                <a:effectLst>
                  <a:outerShdw blurRad="38100" dist="38100" dir="2700000" algn="tl">
                    <a:srgbClr val="000000"/>
                  </a:outerShdw>
                </a:effectLst>
                <a:latin typeface="Arial" panose="020B0604020202020204" pitchFamily="34" charset="0"/>
                <a:cs typeface="Arial" panose="020B0604020202020204" pitchFamily="34" charset="0"/>
              </a:rPr>
              <a:t>Service</a:t>
            </a:r>
          </a:p>
        </p:txBody>
      </p:sp>
      <p:sp>
        <p:nvSpPr>
          <p:cNvPr id="120836" name="Rectangle 4"/>
          <p:cNvSpPr>
            <a:spLocks noChangeArrowheads="1"/>
          </p:cNvSpPr>
          <p:nvPr/>
        </p:nvSpPr>
        <p:spPr bwMode="auto">
          <a:xfrm>
            <a:off x="4270089" y="2819400"/>
            <a:ext cx="4458273" cy="1323439"/>
          </a:xfrm>
          <a:prstGeom prst="rect">
            <a:avLst/>
          </a:prstGeom>
          <a:noFill/>
          <a:ln w="9525">
            <a:noFill/>
            <a:miter lim="800000"/>
            <a:headEnd/>
            <a:tailEnd/>
          </a:ln>
          <a:effectLst/>
        </p:spPr>
        <p:txBody>
          <a:bodyPr wrap="none">
            <a:spAutoFit/>
          </a:bodyPr>
          <a:lstStyle/>
          <a:p>
            <a:pPr algn="ctr">
              <a:defRPr/>
            </a:pPr>
            <a:r>
              <a:rPr lang="en-US" sz="4000" b="1" i="1" dirty="0">
                <a:solidFill>
                  <a:srgbClr val="FFC000"/>
                </a:solidFill>
                <a:effectLst>
                  <a:outerShdw blurRad="38100" dist="38100" dir="2700000" algn="tl">
                    <a:srgbClr val="000000"/>
                  </a:outerShdw>
                </a:effectLst>
                <a:latin typeface="Arial" panose="020B0604020202020204" pitchFamily="34" charset="0"/>
                <a:cs typeface="Arial" panose="020B0604020202020204" pitchFamily="34" charset="0"/>
              </a:rPr>
              <a:t>Personal Growth</a:t>
            </a:r>
          </a:p>
          <a:p>
            <a:pPr algn="ctr">
              <a:defRPr/>
            </a:pPr>
            <a:r>
              <a:rPr lang="en-US" sz="4000" b="1" i="1" dirty="0">
                <a:solidFill>
                  <a:srgbClr val="FFC000"/>
                </a:solidFill>
                <a:effectLst>
                  <a:outerShdw blurRad="38100" dist="38100" dir="2700000" algn="tl">
                    <a:srgbClr val="000000"/>
                  </a:outerShdw>
                </a:effectLst>
                <a:latin typeface="Arial" panose="020B0604020202020204" pitchFamily="34" charset="0"/>
                <a:cs typeface="Arial" panose="020B0604020202020204" pitchFamily="34" charset="0"/>
              </a:rPr>
              <a:t>and Development</a:t>
            </a:r>
          </a:p>
        </p:txBody>
      </p:sp>
      <p:sp>
        <p:nvSpPr>
          <p:cNvPr id="120837" name="Rectangle 5"/>
          <p:cNvSpPr>
            <a:spLocks noChangeArrowheads="1"/>
          </p:cNvSpPr>
          <p:nvPr/>
        </p:nvSpPr>
        <p:spPr bwMode="auto">
          <a:xfrm>
            <a:off x="1250396" y="4724400"/>
            <a:ext cx="3857146" cy="1323439"/>
          </a:xfrm>
          <a:prstGeom prst="rect">
            <a:avLst/>
          </a:prstGeom>
          <a:noFill/>
          <a:ln w="9525">
            <a:noFill/>
            <a:miter lim="800000"/>
            <a:headEnd/>
            <a:tailEnd/>
          </a:ln>
          <a:effectLst/>
        </p:spPr>
        <p:txBody>
          <a:bodyPr wrap="none">
            <a:spAutoFit/>
          </a:bodyPr>
          <a:lstStyle/>
          <a:p>
            <a:pPr algn="ctr">
              <a:defRPr/>
            </a:pPr>
            <a:r>
              <a:rPr lang="en-US" sz="4000" b="1" i="1" dirty="0">
                <a:solidFill>
                  <a:srgbClr val="FFC000"/>
                </a:solidFill>
                <a:effectLst>
                  <a:outerShdw blurRad="38100" dist="38100" dir="2700000" algn="tl">
                    <a:srgbClr val="000000"/>
                  </a:outerShdw>
                </a:effectLst>
                <a:latin typeface="Arial" panose="020B0604020202020204" pitchFamily="34" charset="0"/>
                <a:cs typeface="Arial" panose="020B0604020202020204" pitchFamily="34" charset="0"/>
              </a:rPr>
              <a:t>Fellowship</a:t>
            </a:r>
          </a:p>
          <a:p>
            <a:pPr algn="ctr">
              <a:defRPr/>
            </a:pPr>
            <a:r>
              <a:rPr lang="en-US" sz="4000" b="1" i="1" dirty="0">
                <a:solidFill>
                  <a:srgbClr val="FFC000"/>
                </a:solidFill>
                <a:effectLst>
                  <a:outerShdw blurRad="38100" dist="38100" dir="2700000" algn="tl">
                    <a:srgbClr val="000000"/>
                  </a:outerShdw>
                </a:effectLst>
                <a:latin typeface="Arial" panose="020B0604020202020204" pitchFamily="34" charset="0"/>
                <a:cs typeface="Arial" panose="020B0604020202020204" pitchFamily="34" charset="0"/>
              </a:rPr>
              <a:t>and Friendship</a:t>
            </a:r>
          </a:p>
        </p:txBody>
      </p:sp>
      <p:sp>
        <p:nvSpPr>
          <p:cNvPr id="24582" name="Oval 9"/>
          <p:cNvSpPr>
            <a:spLocks noChangeArrowheads="1"/>
          </p:cNvSpPr>
          <p:nvPr/>
        </p:nvSpPr>
        <p:spPr bwMode="auto">
          <a:xfrm>
            <a:off x="3810000" y="2514600"/>
            <a:ext cx="5257800" cy="19812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4583" name="Oval 10"/>
          <p:cNvSpPr>
            <a:spLocks noChangeArrowheads="1"/>
          </p:cNvSpPr>
          <p:nvPr/>
        </p:nvSpPr>
        <p:spPr bwMode="auto">
          <a:xfrm>
            <a:off x="685800" y="4572000"/>
            <a:ext cx="5105400" cy="17526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4584" name="Oval 11"/>
          <p:cNvSpPr>
            <a:spLocks noChangeArrowheads="1"/>
          </p:cNvSpPr>
          <p:nvPr/>
        </p:nvSpPr>
        <p:spPr bwMode="auto">
          <a:xfrm>
            <a:off x="152400" y="1828800"/>
            <a:ext cx="3733800" cy="17526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Tree>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2734167" y="228600"/>
            <a:ext cx="3831242" cy="1446550"/>
          </a:xfrm>
          <a:prstGeom prst="rect">
            <a:avLst/>
          </a:prstGeom>
          <a:noFill/>
          <a:ln w="9525">
            <a:noFill/>
            <a:miter lim="800000"/>
            <a:headEnd/>
            <a:tailEnd/>
          </a:ln>
          <a:effectLst/>
        </p:spPr>
        <p:txBody>
          <a:bodyPr wrap="none">
            <a:spAutoFit/>
          </a:bodyPr>
          <a:lstStyle/>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Membership</a:t>
            </a:r>
          </a:p>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Responsibilities</a:t>
            </a:r>
            <a:endParaRPr lang="en-US" sz="3600" b="1"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124937" name="Text Box 9"/>
          <p:cNvSpPr txBox="1">
            <a:spLocks noChangeArrowheads="1"/>
          </p:cNvSpPr>
          <p:nvPr/>
        </p:nvSpPr>
        <p:spPr bwMode="auto">
          <a:xfrm>
            <a:off x="304800" y="1981200"/>
            <a:ext cx="7960256" cy="4524315"/>
          </a:xfrm>
          <a:prstGeom prst="rect">
            <a:avLst/>
          </a:prstGeom>
          <a:noFill/>
          <a:ln w="9525">
            <a:noFill/>
            <a:miter lim="800000"/>
            <a:headEnd/>
            <a:tailEnd/>
          </a:ln>
          <a:effectLst/>
        </p:spPr>
        <p:txBody>
          <a:bodyPr wrap="none">
            <a:spAutoFit/>
          </a:bodyPr>
          <a:lstStyle/>
          <a:p>
            <a:pPr>
              <a:buFont typeface="Wingdings" pitchFamily="2" charset="2"/>
              <a:buChar char="ü"/>
              <a:defRPr/>
            </a:pPr>
            <a:r>
              <a:rPr lang="en-US" sz="36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Attend regular meetings</a:t>
            </a:r>
          </a:p>
          <a:p>
            <a:pPr>
              <a:buFont typeface="Wingdings" pitchFamily="2" charset="2"/>
              <a:buChar char="ü"/>
              <a:defRPr/>
            </a:pPr>
            <a:endParaRPr lang="en-US" sz="3600" b="1" i="1" dirty="0">
              <a:solidFill>
                <a:srgbClr val="FFFF00"/>
              </a:solidFill>
              <a:effectLst>
                <a:outerShdw blurRad="38100" dist="38100" dir="2700000" algn="tl">
                  <a:srgbClr val="000000"/>
                </a:outerShdw>
              </a:effectLst>
            </a:endParaRPr>
          </a:p>
          <a:p>
            <a:pPr>
              <a:buFont typeface="Wingdings" pitchFamily="2" charset="2"/>
              <a:buChar char="ü"/>
              <a:defRPr/>
            </a:pPr>
            <a:r>
              <a:rPr lang="en-US" sz="36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Participate in community service and </a:t>
            </a:r>
          </a:p>
          <a:p>
            <a:pPr>
              <a:buFont typeface="Wingdings" pitchFamily="2" charset="2"/>
              <a:buNone/>
              <a:defRPr/>
            </a:pPr>
            <a:r>
              <a:rPr lang="en-US" sz="36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	fund raising events</a:t>
            </a:r>
          </a:p>
          <a:p>
            <a:pPr>
              <a:buFont typeface="Wingdings" pitchFamily="2" charset="2"/>
              <a:buChar char="ü"/>
              <a:defRPr/>
            </a:pPr>
            <a:endParaRPr lang="en-US" sz="3600" b="1" i="1" dirty="0">
              <a:solidFill>
                <a:srgbClr val="FFFF00"/>
              </a:solidFill>
              <a:effectLst>
                <a:outerShdw blurRad="38100" dist="38100" dir="2700000" algn="tl">
                  <a:srgbClr val="000000"/>
                </a:outerShdw>
              </a:effectLst>
            </a:endParaRPr>
          </a:p>
          <a:p>
            <a:pPr>
              <a:buFont typeface="Wingdings" pitchFamily="2" charset="2"/>
              <a:buChar char="ü"/>
              <a:defRPr/>
            </a:pPr>
            <a:r>
              <a:rPr lang="en-US" sz="36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Pay club dues</a:t>
            </a:r>
          </a:p>
          <a:p>
            <a:pPr>
              <a:buFont typeface="Wingdings" pitchFamily="2" charset="2"/>
              <a:buChar char="ü"/>
              <a:defRPr/>
            </a:pPr>
            <a:endParaRPr lang="en-US" sz="3600" b="1" i="1" dirty="0">
              <a:solidFill>
                <a:srgbClr val="FFFF00"/>
              </a:solidFill>
              <a:effectLst>
                <a:outerShdw blurRad="38100" dist="38100" dir="2700000" algn="tl">
                  <a:srgbClr val="000000"/>
                </a:outerShdw>
              </a:effectLst>
            </a:endParaRPr>
          </a:p>
          <a:p>
            <a:pPr>
              <a:buFont typeface="Wingdings" pitchFamily="2" charset="2"/>
              <a:buChar char="ü"/>
              <a:defRPr/>
            </a:pPr>
            <a:r>
              <a:rPr lang="en-US" sz="36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Help membership grow</a:t>
            </a:r>
          </a:p>
        </p:txBody>
      </p:sp>
    </p:spTree>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2060540" y="304800"/>
            <a:ext cx="5168979" cy="769441"/>
          </a:xfrm>
          <a:prstGeom prst="rect">
            <a:avLst/>
          </a:prstGeom>
          <a:noFill/>
          <a:ln w="9525">
            <a:noFill/>
            <a:miter lim="800000"/>
            <a:headEnd/>
            <a:tailEnd/>
          </a:ln>
          <a:effectLst/>
        </p:spPr>
        <p:txBody>
          <a:bodyPr wrap="none">
            <a:spAutoFit/>
          </a:bodyPr>
          <a:lstStyle/>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Sharing our message</a:t>
            </a:r>
          </a:p>
        </p:txBody>
      </p:sp>
      <p:sp>
        <p:nvSpPr>
          <p:cNvPr id="135174" name="Text Box 6"/>
          <p:cNvSpPr txBox="1">
            <a:spLocks noChangeArrowheads="1"/>
          </p:cNvSpPr>
          <p:nvPr/>
        </p:nvSpPr>
        <p:spPr bwMode="auto">
          <a:xfrm>
            <a:off x="1163855" y="1307024"/>
            <a:ext cx="1591974" cy="707886"/>
          </a:xfrm>
          <a:prstGeom prst="rect">
            <a:avLst/>
          </a:prstGeom>
          <a:noFill/>
          <a:ln w="9525">
            <a:noFill/>
            <a:miter lim="800000"/>
            <a:headEnd/>
            <a:tailEnd/>
          </a:ln>
          <a:effectLst/>
        </p:spPr>
        <p:txBody>
          <a:bodyPr wrap="none">
            <a:spAutoFit/>
          </a:bodyPr>
          <a:lstStyle/>
          <a:p>
            <a:pPr algn="ctr">
              <a:defRPr/>
            </a:pPr>
            <a:r>
              <a:rPr lang="en-US" sz="40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GFWC</a:t>
            </a:r>
            <a:r>
              <a:rPr lang="en-US" sz="4000" b="1" dirty="0">
                <a:solidFill>
                  <a:srgbClr val="FFFF00"/>
                </a:solidFill>
                <a:effectLst>
                  <a:outerShdw blurRad="38100" dist="38100" dir="2700000" algn="tl">
                    <a:srgbClr val="000000"/>
                  </a:outerShdw>
                </a:effectLst>
                <a:latin typeface="Calibri" panose="020F0502020204030204" pitchFamily="34" charset="0"/>
                <a:cs typeface="Calibri" panose="020F0502020204030204" pitchFamily="34" charset="0"/>
              </a:rPr>
              <a:t> </a:t>
            </a:r>
          </a:p>
        </p:txBody>
      </p:sp>
      <p:sp>
        <p:nvSpPr>
          <p:cNvPr id="135176" name="Text Box 8"/>
          <p:cNvSpPr txBox="1">
            <a:spLocks noChangeArrowheads="1"/>
          </p:cNvSpPr>
          <p:nvPr/>
        </p:nvSpPr>
        <p:spPr bwMode="auto">
          <a:xfrm>
            <a:off x="4242816" y="1327919"/>
            <a:ext cx="4738733" cy="707886"/>
          </a:xfrm>
          <a:prstGeom prst="rect">
            <a:avLst/>
          </a:prstGeom>
          <a:noFill/>
          <a:ln w="9525">
            <a:noFill/>
            <a:miter lim="800000"/>
            <a:headEnd/>
            <a:tailEnd/>
          </a:ln>
          <a:effectLst/>
        </p:spPr>
        <p:txBody>
          <a:bodyPr wrap="none">
            <a:spAutoFit/>
          </a:bodyPr>
          <a:lstStyle/>
          <a:p>
            <a:pPr>
              <a:defRPr/>
            </a:pPr>
            <a:r>
              <a:rPr lang="en-US" sz="40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GFWC Massachusetts</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2215" y="2133600"/>
            <a:ext cx="2090885" cy="2750820"/>
          </a:xfrm>
          <a:prstGeom prst="rect">
            <a:avLst/>
          </a:prstGeom>
        </p:spPr>
      </p:pic>
      <p:sp>
        <p:nvSpPr>
          <p:cNvPr id="4" name="TextBox 3"/>
          <p:cNvSpPr txBox="1"/>
          <p:nvPr/>
        </p:nvSpPr>
        <p:spPr>
          <a:xfrm>
            <a:off x="533400" y="5181600"/>
            <a:ext cx="3733800"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Clubwoman Magazine</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News &amp; Notes</a:t>
            </a:r>
          </a:p>
          <a:p>
            <a:endParaRPr lang="en-US" sz="28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xmlns="" id="{9718B872-1399-443A-B14C-F55D884BACE1}"/>
              </a:ext>
            </a:extLst>
          </p:cNvPr>
          <p:cNvPicPr>
            <a:picLocks noChangeAspect="1"/>
          </p:cNvPicPr>
          <p:nvPr/>
        </p:nvPicPr>
        <p:blipFill>
          <a:blip r:embed="rId4" cstate="print"/>
          <a:stretch>
            <a:fillRect/>
          </a:stretch>
        </p:blipFill>
        <p:spPr>
          <a:xfrm>
            <a:off x="4365043" y="3509010"/>
            <a:ext cx="3823270" cy="1514345"/>
          </a:xfrm>
          <a:prstGeom prst="rect">
            <a:avLst/>
          </a:prstGeom>
        </p:spPr>
      </p:pic>
      <p:pic>
        <p:nvPicPr>
          <p:cNvPr id="10" name="Picture 9" descr="Graphical user interface, text, email&#10;&#10;Description automatically generated">
            <a:extLst>
              <a:ext uri="{FF2B5EF4-FFF2-40B4-BE49-F238E27FC236}">
                <a16:creationId xmlns:a16="http://schemas.microsoft.com/office/drawing/2014/main" xmlns="" id="{43B8BE9C-B0FF-4109-9BC6-41AAE22FB1FC}"/>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571808" y="2111242"/>
            <a:ext cx="5409741" cy="1317757"/>
          </a:xfrm>
          <a:prstGeom prst="rect">
            <a:avLst/>
          </a:prstGeom>
        </p:spPr>
      </p:pic>
      <p:sp>
        <p:nvSpPr>
          <p:cNvPr id="12" name="Subtitle 11">
            <a:extLst>
              <a:ext uri="{FF2B5EF4-FFF2-40B4-BE49-F238E27FC236}">
                <a16:creationId xmlns:a16="http://schemas.microsoft.com/office/drawing/2014/main" xmlns="" id="{62ACE901-6DD6-49B4-AE9A-EED89BD32CB8}"/>
              </a:ext>
            </a:extLst>
          </p:cNvPr>
          <p:cNvSpPr>
            <a:spLocks noGrp="1"/>
          </p:cNvSpPr>
          <p:nvPr>
            <p:ph type="subTitle" idx="1"/>
          </p:nvPr>
        </p:nvSpPr>
        <p:spPr>
          <a:xfrm>
            <a:off x="4402382" y="5280499"/>
            <a:ext cx="4419599" cy="1187196"/>
          </a:xfrm>
        </p:spPr>
        <p:txBody>
          <a:bodyPr>
            <a:normAutofit fontScale="85000" lnSpcReduction="10000"/>
          </a:bodyPr>
          <a:lstStyle/>
          <a:p>
            <a:pPr marL="285750" indent="-285750" algn="l">
              <a:buFont typeface="Arial" panose="020B0604020202020204" pitchFamily="34" charset="0"/>
              <a:buChar char="•"/>
            </a:pPr>
            <a:r>
              <a:rPr lang="en-US" sz="3200" dirty="0">
                <a:latin typeface="Calibri" panose="020F0502020204030204" pitchFamily="34" charset="0"/>
                <a:cs typeface="Calibri" panose="020F0502020204030204" pitchFamily="34" charset="0"/>
              </a:rPr>
              <a:t>Federation Topics</a:t>
            </a:r>
          </a:p>
          <a:p>
            <a:pPr marL="285750" indent="-285750" algn="l">
              <a:buFont typeface="Arial" panose="020B0604020202020204" pitchFamily="34" charset="0"/>
              <a:buChar char="•"/>
            </a:pPr>
            <a:r>
              <a:rPr lang="en-US" sz="3200" dirty="0">
                <a:latin typeface="Calibri" panose="020F0502020204030204" pitchFamily="34" charset="0"/>
                <a:cs typeface="Calibri" panose="020F0502020204030204" pitchFamily="34" charset="0"/>
              </a:rPr>
              <a:t>The BEAT of the Federation</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ChangeArrowheads="1"/>
          </p:cNvSpPr>
          <p:nvPr/>
        </p:nvSpPr>
        <p:spPr bwMode="auto">
          <a:xfrm>
            <a:off x="381000" y="228600"/>
            <a:ext cx="8610600" cy="738664"/>
          </a:xfrm>
          <a:prstGeom prst="rect">
            <a:avLst/>
          </a:prstGeom>
          <a:noFill/>
          <a:ln w="9525">
            <a:noFill/>
            <a:miter lim="800000"/>
            <a:headEnd/>
            <a:tailEnd/>
          </a:ln>
          <a:effectLst/>
        </p:spPr>
        <p:txBody>
          <a:bodyPr wrap="square">
            <a:spAutoFit/>
          </a:bodyPr>
          <a:lstStyle/>
          <a:p>
            <a:pPr algn="ctr">
              <a:defRPr/>
            </a:pPr>
            <a:r>
              <a:rPr lang="en-US" sz="4200" b="1" dirty="0">
                <a:effectLst>
                  <a:outerShdw blurRad="38100" dist="38100" dir="2700000" algn="tl">
                    <a:srgbClr val="000000"/>
                  </a:outerShdw>
                </a:effectLst>
                <a:latin typeface="Calibri" panose="020F0502020204030204" pitchFamily="34" charset="0"/>
                <a:cs typeface="Calibri" panose="020F0502020204030204" pitchFamily="34" charset="0"/>
              </a:rPr>
              <a:t>General Federation of Women’s Clubs </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91892" y="1219200"/>
            <a:ext cx="2728463" cy="3627345"/>
          </a:xfrm>
          <a:prstGeom prst="rect">
            <a:avLst/>
          </a:prstGeom>
        </p:spPr>
      </p:pic>
      <p:sp>
        <p:nvSpPr>
          <p:cNvPr id="3" name="Rectangle 2"/>
          <p:cNvSpPr/>
          <p:nvPr/>
        </p:nvSpPr>
        <p:spPr>
          <a:xfrm>
            <a:off x="1475119" y="5029200"/>
            <a:ext cx="6162008" cy="1754326"/>
          </a:xfrm>
          <a:prstGeom prst="rect">
            <a:avLst/>
          </a:prstGeom>
        </p:spPr>
        <p:txBody>
          <a:bodyPr wrap="none">
            <a:spAutoFit/>
          </a:bodyPr>
          <a:lstStyle/>
          <a:p>
            <a:pPr algn="ctr">
              <a:defRPr/>
            </a:pPr>
            <a:r>
              <a:rPr lang="en-US" sz="3600" dirty="0">
                <a:effectLst>
                  <a:outerShdw blurRad="38100" dist="38100" dir="2700000" algn="tl">
                    <a:srgbClr val="000000"/>
                  </a:outerShdw>
                </a:effectLst>
                <a:latin typeface="Calibri" panose="020F0502020204030204" pitchFamily="34" charset="0"/>
                <a:cs typeface="Calibri" panose="020F0502020204030204" pitchFamily="34" charset="0"/>
              </a:rPr>
              <a:t>Headquarters – Washington, DC</a:t>
            </a:r>
          </a:p>
          <a:p>
            <a:pPr algn="ctr">
              <a:defRPr/>
            </a:pPr>
            <a:r>
              <a:rPr lang="en-US" sz="3600" dirty="0">
                <a:effectLst>
                  <a:outerShdw blurRad="38100" dist="38100" dir="2700000" algn="tl">
                    <a:srgbClr val="000000"/>
                  </a:outerShdw>
                </a:effectLst>
                <a:latin typeface="Calibri" panose="020F0502020204030204" pitchFamily="34" charset="0"/>
                <a:cs typeface="Calibri" panose="020F0502020204030204" pitchFamily="34" charset="0"/>
              </a:rPr>
              <a:t>#</a:t>
            </a:r>
            <a:r>
              <a:rPr lang="en-US" sz="3600" dirty="0" err="1">
                <a:effectLst>
                  <a:outerShdw blurRad="38100" dist="38100" dir="2700000" algn="tl">
                    <a:srgbClr val="000000"/>
                  </a:outerShdw>
                </a:effectLst>
                <a:latin typeface="Calibri" panose="020F0502020204030204" pitchFamily="34" charset="0"/>
                <a:cs typeface="Calibri" panose="020F0502020204030204" pitchFamily="34" charset="0"/>
              </a:rPr>
              <a:t>UnityInDiversity</a:t>
            </a:r>
            <a:r>
              <a:rPr lang="en-US" sz="3600" dirty="0">
                <a:effectLst>
                  <a:outerShdw blurRad="38100" dist="38100" dir="2700000" algn="tl">
                    <a:srgbClr val="000000"/>
                  </a:outerShdw>
                </a:effectLst>
                <a:latin typeface="Calibri" panose="020F0502020204030204" pitchFamily="34" charset="0"/>
                <a:cs typeface="Calibri" panose="020F0502020204030204" pitchFamily="34" charset="0"/>
              </a:rPr>
              <a:t/>
            </a:r>
            <a:br>
              <a:rPr lang="en-US" sz="3600" dirty="0">
                <a:effectLst>
                  <a:outerShdw blurRad="38100" dist="38100" dir="2700000" algn="tl">
                    <a:srgbClr val="000000"/>
                  </a:outerShdw>
                </a:effectLst>
                <a:latin typeface="Calibri" panose="020F0502020204030204" pitchFamily="34" charset="0"/>
                <a:cs typeface="Calibri" panose="020F0502020204030204" pitchFamily="34" charset="0"/>
              </a:rPr>
            </a:br>
            <a:r>
              <a:rPr lang="en-US" sz="3600" dirty="0">
                <a:effectLst>
                  <a:outerShdw blurRad="38100" dist="38100" dir="2700000" algn="tl">
                    <a:srgbClr val="000000"/>
                  </a:outerShdw>
                </a:effectLst>
                <a:latin typeface="Calibri" panose="020F0502020204030204" pitchFamily="34" charset="0"/>
                <a:cs typeface="Calibri" panose="020F0502020204030204" pitchFamily="34" charset="0"/>
              </a:rPr>
              <a:t>#</a:t>
            </a:r>
            <a:r>
              <a:rPr lang="en-US" sz="3600" dirty="0" err="1">
                <a:effectLst>
                  <a:outerShdw blurRad="38100" dist="38100" dir="2700000" algn="tl">
                    <a:srgbClr val="000000"/>
                  </a:outerShdw>
                </a:effectLst>
                <a:latin typeface="Calibri" panose="020F0502020204030204" pitchFamily="34" charset="0"/>
                <a:cs typeface="Calibri" panose="020F0502020204030204" pitchFamily="34" charset="0"/>
              </a:rPr>
              <a:t>LivingTheVolunteerSpirit</a:t>
            </a:r>
            <a:endParaRPr lang="en-US" sz="36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ChangeArrowheads="1"/>
          </p:cNvSpPr>
          <p:nvPr/>
        </p:nvSpPr>
        <p:spPr bwMode="auto">
          <a:xfrm>
            <a:off x="2637411" y="228600"/>
            <a:ext cx="4012060" cy="769441"/>
          </a:xfrm>
          <a:prstGeom prst="rect">
            <a:avLst/>
          </a:prstGeom>
          <a:noFill/>
          <a:ln w="9525">
            <a:noFill/>
            <a:miter lim="800000"/>
            <a:headEnd/>
            <a:tailEnd/>
          </a:ln>
          <a:effectLst/>
        </p:spPr>
        <p:txBody>
          <a:bodyPr wrap="none">
            <a:spAutoFit/>
          </a:bodyPr>
          <a:lstStyle/>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Keeping it Social</a:t>
            </a:r>
          </a:p>
        </p:txBody>
      </p:sp>
      <p:sp>
        <p:nvSpPr>
          <p:cNvPr id="2" name="TextBox 1"/>
          <p:cNvSpPr txBox="1"/>
          <p:nvPr/>
        </p:nvSpPr>
        <p:spPr>
          <a:xfrm>
            <a:off x="228600" y="3433703"/>
            <a:ext cx="8686800" cy="2062103"/>
          </a:xfrm>
          <a:prstGeom prst="rect">
            <a:avLst/>
          </a:prstGeom>
          <a:noFill/>
        </p:spPr>
        <p:txBody>
          <a:bodyPr wrap="square" rtlCol="0">
            <a:spAutoFit/>
          </a:bodyPr>
          <a:lstStyle/>
          <a:p>
            <a:pPr algn="ctr"/>
            <a:endParaRPr lang="en-US" sz="3200" dirty="0">
              <a:latin typeface="+mj-lt"/>
            </a:endParaRPr>
          </a:p>
          <a:p>
            <a:pPr algn="ctr"/>
            <a:endParaRPr lang="en-US" sz="3200" dirty="0">
              <a:latin typeface="+mj-lt"/>
            </a:endParaRPr>
          </a:p>
          <a:p>
            <a:pPr algn="ctr"/>
            <a:endParaRPr lang="en-US" sz="3200" dirty="0">
              <a:latin typeface="+mj-lt"/>
            </a:endParaRPr>
          </a:p>
          <a:p>
            <a:pPr algn="ctr"/>
            <a:endParaRPr lang="en-US" sz="3200" dirty="0">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57997" y="5371751"/>
            <a:ext cx="1162050" cy="116205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46312" y="5389519"/>
            <a:ext cx="1084332" cy="108433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103547" y="5389519"/>
            <a:ext cx="1066985" cy="1066985"/>
          </a:xfrm>
          <a:prstGeom prst="rect">
            <a:avLst/>
          </a:prstGeom>
        </p:spPr>
      </p:pic>
      <p:sp>
        <p:nvSpPr>
          <p:cNvPr id="6" name="TextBox 5"/>
          <p:cNvSpPr txBox="1"/>
          <p:nvPr/>
        </p:nvSpPr>
        <p:spPr>
          <a:xfrm>
            <a:off x="1046312" y="2653096"/>
            <a:ext cx="2393906" cy="523220"/>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gfwcma.org</a:t>
            </a:r>
          </a:p>
        </p:txBody>
      </p:sp>
      <p:sp>
        <p:nvSpPr>
          <p:cNvPr id="9" name="TextBox 8"/>
          <p:cNvSpPr txBox="1"/>
          <p:nvPr/>
        </p:nvSpPr>
        <p:spPr>
          <a:xfrm>
            <a:off x="6207551" y="1290168"/>
            <a:ext cx="1791992" cy="523220"/>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gfwc.org</a:t>
            </a:r>
          </a:p>
        </p:txBody>
      </p:sp>
      <p:pic>
        <p:nvPicPr>
          <p:cNvPr id="12" name="Picture 11" descr="Graphical user interface, application&#10;&#10;Description automatically generated">
            <a:extLst>
              <a:ext uri="{FF2B5EF4-FFF2-40B4-BE49-F238E27FC236}">
                <a16:creationId xmlns:a16="http://schemas.microsoft.com/office/drawing/2014/main" xmlns="" id="{915F1706-A322-47DF-83B6-A19BA501C42E}"/>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440218" y="2395708"/>
            <a:ext cx="5534665" cy="1371789"/>
          </a:xfrm>
          <a:prstGeom prst="rect">
            <a:avLst/>
          </a:prstGeom>
        </p:spPr>
      </p:pic>
      <p:pic>
        <p:nvPicPr>
          <p:cNvPr id="14" name="Picture 13" descr="Graphical user interface&#10;&#10;Description automatically generated">
            <a:extLst>
              <a:ext uri="{FF2B5EF4-FFF2-40B4-BE49-F238E27FC236}">
                <a16:creationId xmlns:a16="http://schemas.microsoft.com/office/drawing/2014/main" xmlns="" id="{82EC48B1-CD4D-4EB7-917B-93A9FC4DA5F4}"/>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23629" y="1002289"/>
            <a:ext cx="5334000" cy="1267530"/>
          </a:xfrm>
          <a:prstGeom prst="rect">
            <a:avLst/>
          </a:prstGeom>
        </p:spPr>
      </p:pic>
      <p:pic>
        <p:nvPicPr>
          <p:cNvPr id="8" name="Picture 7" descr="A picture containing timeline&#10;&#10;Description automatically generated">
            <a:extLst>
              <a:ext uri="{FF2B5EF4-FFF2-40B4-BE49-F238E27FC236}">
                <a16:creationId xmlns:a16="http://schemas.microsoft.com/office/drawing/2014/main" xmlns="" id="{18B6885D-0CBA-4A57-B98D-FFE546B2986D}"/>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62000" y="3915422"/>
            <a:ext cx="4735046" cy="1267530"/>
          </a:xfrm>
          <a:prstGeom prst="rect">
            <a:avLst/>
          </a:prstGeom>
        </p:spPr>
      </p:pic>
      <p:sp>
        <p:nvSpPr>
          <p:cNvPr id="10" name="TextBox 9">
            <a:extLst>
              <a:ext uri="{FF2B5EF4-FFF2-40B4-BE49-F238E27FC236}">
                <a16:creationId xmlns:a16="http://schemas.microsoft.com/office/drawing/2014/main" xmlns="" id="{1635D2F6-8462-4278-9E75-1E8CFC0DEF78}"/>
              </a:ext>
            </a:extLst>
          </p:cNvPr>
          <p:cNvSpPr txBox="1"/>
          <p:nvPr/>
        </p:nvSpPr>
        <p:spPr>
          <a:xfrm>
            <a:off x="5709655" y="4203144"/>
            <a:ext cx="3048000" cy="523220"/>
          </a:xfrm>
          <a:prstGeom prst="rect">
            <a:avLst/>
          </a:prstGeom>
          <a:noFill/>
        </p:spPr>
        <p:txBody>
          <a:bodyPr wrap="square" rtlCol="0">
            <a:spAutoFit/>
          </a:bodyPr>
          <a:lstStyle/>
          <a:p>
            <a:r>
              <a:rPr lang="en-US" sz="2800" b="1" dirty="0">
                <a:latin typeface="+mn-lt"/>
              </a:rPr>
              <a:t>gfwcmajuniors.org</a:t>
            </a:r>
          </a:p>
        </p:txBody>
      </p:sp>
    </p:spTree>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ChangeArrowheads="1"/>
          </p:cNvSpPr>
          <p:nvPr/>
        </p:nvSpPr>
        <p:spPr bwMode="auto">
          <a:xfrm>
            <a:off x="2637411" y="228600"/>
            <a:ext cx="4033902" cy="769441"/>
          </a:xfrm>
          <a:prstGeom prst="rect">
            <a:avLst/>
          </a:prstGeom>
          <a:noFill/>
          <a:ln w="9525">
            <a:noFill/>
            <a:miter lim="800000"/>
            <a:headEnd/>
            <a:tailEnd/>
          </a:ln>
          <a:effectLst/>
        </p:spPr>
        <p:txBody>
          <a:bodyPr wrap="square">
            <a:spAutoFit/>
          </a:bodyPr>
          <a:lstStyle/>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Credits</a:t>
            </a:r>
          </a:p>
        </p:txBody>
      </p:sp>
      <p:sp>
        <p:nvSpPr>
          <p:cNvPr id="2" name="TextBox 1"/>
          <p:cNvSpPr txBox="1"/>
          <p:nvPr/>
        </p:nvSpPr>
        <p:spPr>
          <a:xfrm>
            <a:off x="228600" y="3433703"/>
            <a:ext cx="8686800" cy="2062103"/>
          </a:xfrm>
          <a:prstGeom prst="rect">
            <a:avLst/>
          </a:prstGeom>
          <a:noFill/>
        </p:spPr>
        <p:txBody>
          <a:bodyPr wrap="square" rtlCol="0">
            <a:spAutoFit/>
          </a:bodyPr>
          <a:lstStyle/>
          <a:p>
            <a:pPr algn="ctr"/>
            <a:endParaRPr lang="en-US" sz="3200" dirty="0">
              <a:latin typeface="+mj-lt"/>
            </a:endParaRPr>
          </a:p>
          <a:p>
            <a:pPr algn="ctr"/>
            <a:endParaRPr lang="en-US" sz="3200" dirty="0">
              <a:latin typeface="+mj-lt"/>
            </a:endParaRPr>
          </a:p>
          <a:p>
            <a:pPr algn="ctr"/>
            <a:endParaRPr lang="en-US" sz="3200" dirty="0">
              <a:latin typeface="+mj-lt"/>
            </a:endParaRPr>
          </a:p>
          <a:p>
            <a:pPr algn="ctr"/>
            <a:endParaRPr lang="en-US" sz="3200" dirty="0">
              <a:latin typeface="+mj-lt"/>
            </a:endParaRPr>
          </a:p>
        </p:txBody>
      </p:sp>
      <p:sp>
        <p:nvSpPr>
          <p:cNvPr id="9" name="TextBox 8"/>
          <p:cNvSpPr txBox="1"/>
          <p:nvPr/>
        </p:nvSpPr>
        <p:spPr>
          <a:xfrm>
            <a:off x="958662" y="1055691"/>
            <a:ext cx="7391400" cy="5262979"/>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This presentation was originally designed by the GFWC Florida Membership Committee.  The GFWC Florida Membership Committee and GFWC Membership Committee have given permission for the presentation to </a:t>
            </a:r>
          </a:p>
          <a:p>
            <a:pPr algn="ctr"/>
            <a:r>
              <a:rPr lang="en-US" sz="2800" b="1" dirty="0">
                <a:latin typeface="Calibri" panose="020F0502020204030204" pitchFamily="34" charset="0"/>
                <a:cs typeface="Calibri" panose="020F0502020204030204" pitchFamily="34" charset="0"/>
              </a:rPr>
              <a:t>be modified for use by all states.</a:t>
            </a:r>
          </a:p>
          <a:p>
            <a:pPr algn="ctr"/>
            <a:r>
              <a:rPr lang="en-US" sz="2800" b="1" dirty="0">
                <a:latin typeface="Calibri" panose="020F0502020204030204" pitchFamily="34" charset="0"/>
                <a:cs typeface="Calibri" panose="020F0502020204030204" pitchFamily="34" charset="0"/>
              </a:rPr>
              <a:t> </a:t>
            </a:r>
          </a:p>
          <a:p>
            <a:pPr algn="ctr"/>
            <a:r>
              <a:rPr lang="en-US" sz="2800" b="1" dirty="0">
                <a:latin typeface="Calibri" panose="020F0502020204030204" pitchFamily="34" charset="0"/>
                <a:cs typeface="Calibri" panose="020F0502020204030204" pitchFamily="34" charset="0"/>
              </a:rPr>
              <a:t>We are better together!  </a:t>
            </a:r>
          </a:p>
          <a:p>
            <a:pPr algn="ctr"/>
            <a:endParaRPr lang="en-US" sz="2800" b="1" dirty="0">
              <a:latin typeface="Calibri" panose="020F0502020204030204" pitchFamily="34" charset="0"/>
              <a:cs typeface="Calibri" panose="020F0502020204030204" pitchFamily="34" charset="0"/>
            </a:endParaRPr>
          </a:p>
          <a:p>
            <a:pPr algn="ctr"/>
            <a:r>
              <a:rPr lang="en-US" sz="2800" b="1" dirty="0">
                <a:latin typeface="Calibri" panose="020F0502020204030204" pitchFamily="34" charset="0"/>
                <a:cs typeface="Calibri" panose="020F0502020204030204" pitchFamily="34" charset="0"/>
              </a:rPr>
              <a:t>GFWC Massachusetts</a:t>
            </a:r>
          </a:p>
          <a:p>
            <a:pPr algn="ctr"/>
            <a:r>
              <a:rPr lang="en-US" sz="2800" b="1" dirty="0">
                <a:latin typeface="Calibri" panose="020F0502020204030204" pitchFamily="34" charset="0"/>
                <a:cs typeface="Calibri" panose="020F0502020204030204" pitchFamily="34" charset="0"/>
              </a:rPr>
              <a:t>245 Dutton Road | PO Box 679</a:t>
            </a:r>
          </a:p>
          <a:p>
            <a:pPr algn="ctr"/>
            <a:r>
              <a:rPr lang="en-US" sz="2800" b="1" dirty="0">
                <a:latin typeface="Calibri" panose="020F0502020204030204" pitchFamily="34" charset="0"/>
                <a:cs typeface="Calibri" panose="020F0502020204030204" pitchFamily="34" charset="0"/>
              </a:rPr>
              <a:t>Sudbury, MA  01776</a:t>
            </a:r>
          </a:p>
        </p:txBody>
      </p:sp>
    </p:spTree>
    <p:extLst>
      <p:ext uri="{BB962C8B-B14F-4D97-AF65-F5344CB8AC3E}">
        <p14:creationId xmlns:p14="http://schemas.microsoft.com/office/powerpoint/2010/main" xmlns="" val="962775172"/>
      </p:ext>
    </p:extLst>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ChangeArrowheads="1"/>
          </p:cNvSpPr>
          <p:nvPr/>
        </p:nvSpPr>
        <p:spPr bwMode="auto">
          <a:xfrm>
            <a:off x="381000" y="228600"/>
            <a:ext cx="8610600" cy="1446550"/>
          </a:xfrm>
          <a:prstGeom prst="rect">
            <a:avLst/>
          </a:prstGeom>
          <a:noFill/>
          <a:ln w="9525">
            <a:noFill/>
            <a:miter lim="800000"/>
            <a:headEnd/>
            <a:tailEnd/>
          </a:ln>
          <a:effectLst/>
        </p:spPr>
        <p:txBody>
          <a:bodyPr wrap="square">
            <a:spAutoFit/>
          </a:bodyPr>
          <a:lstStyle/>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GFWC</a:t>
            </a:r>
          </a:p>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Women’s History &amp; Resource Center </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09801" y="2362200"/>
            <a:ext cx="5086512" cy="3384842"/>
          </a:xfrm>
          <a:prstGeom prst="rect">
            <a:avLst/>
          </a:prstGeom>
        </p:spPr>
      </p:pic>
    </p:spTree>
    <p:extLst>
      <p:ext uri="{BB962C8B-B14F-4D97-AF65-F5344CB8AC3E}">
        <p14:creationId xmlns:p14="http://schemas.microsoft.com/office/powerpoint/2010/main" xmlns="" val="2115755579"/>
      </p:ext>
    </p:extLst>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997677" y="228600"/>
            <a:ext cx="7281994" cy="1446550"/>
          </a:xfrm>
          <a:prstGeom prst="rect">
            <a:avLst/>
          </a:prstGeom>
          <a:noFill/>
          <a:ln w="9525">
            <a:noFill/>
            <a:miter lim="800000"/>
            <a:headEnd/>
            <a:tailEnd/>
          </a:ln>
          <a:effectLst/>
        </p:spPr>
        <p:txBody>
          <a:bodyPr wrap="none">
            <a:spAutoFit/>
          </a:bodyPr>
          <a:lstStyle/>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GFWC was founded in 1890 by</a:t>
            </a:r>
          </a:p>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Jane Cunningham Croly</a:t>
            </a:r>
          </a:p>
        </p:txBody>
      </p:sp>
      <p:sp>
        <p:nvSpPr>
          <p:cNvPr id="101381" name="Text Box 5"/>
          <p:cNvSpPr txBox="1">
            <a:spLocks noChangeArrowheads="1"/>
          </p:cNvSpPr>
          <p:nvPr/>
        </p:nvSpPr>
        <p:spPr bwMode="auto">
          <a:xfrm>
            <a:off x="460361" y="4648200"/>
            <a:ext cx="8487323" cy="1815882"/>
          </a:xfrm>
          <a:prstGeom prst="rect">
            <a:avLst/>
          </a:prstGeom>
          <a:noFill/>
          <a:ln w="9525">
            <a:noFill/>
            <a:miter lim="800000"/>
            <a:headEnd/>
            <a:tailEnd/>
          </a:ln>
          <a:effectLst/>
        </p:spPr>
        <p:txBody>
          <a:bodyPr wrap="none">
            <a:spAutoFit/>
          </a:bodyPr>
          <a:lstStyle/>
          <a:p>
            <a:pPr algn="ctr">
              <a:defRPr/>
            </a:pPr>
            <a:r>
              <a:rPr lang="en-US" sz="28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“Is it possible that women may have a life of their own, </a:t>
            </a:r>
            <a:br>
              <a:rPr lang="en-US" sz="28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br>
            <a:r>
              <a:rPr lang="en-US" sz="28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may learn to know and honor each other, </a:t>
            </a:r>
            <a:br>
              <a:rPr lang="en-US" sz="28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br>
            <a:r>
              <a:rPr lang="en-US" sz="28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may find solace  in companionship, </a:t>
            </a:r>
          </a:p>
          <a:p>
            <a:pPr algn="ctr">
              <a:defRPr/>
            </a:pPr>
            <a:r>
              <a:rPr lang="en-US" sz="28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and lose sight of small troubles in large aims?”</a:t>
            </a:r>
          </a:p>
        </p:txBody>
      </p:sp>
      <p:pic>
        <p:nvPicPr>
          <p:cNvPr id="8196" name="Picture 7" descr="crol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48075" y="1981200"/>
            <a:ext cx="1885950" cy="2514600"/>
          </a:xfrm>
          <a:prstGeom prst="rect">
            <a:avLst/>
          </a:prstGeom>
          <a:noFill/>
          <a:ln w="9525">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3823095" y="228600"/>
            <a:ext cx="1605760" cy="769441"/>
          </a:xfrm>
          <a:prstGeom prst="rect">
            <a:avLst/>
          </a:prstGeom>
          <a:noFill/>
          <a:ln w="9525">
            <a:noFill/>
            <a:miter lim="800000"/>
            <a:headEnd/>
            <a:tailEnd/>
          </a:ln>
          <a:effectLst/>
        </p:spPr>
        <p:txBody>
          <a:bodyPr wrap="none">
            <a:spAutoFit/>
          </a:bodyPr>
          <a:lstStyle/>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GFWC</a:t>
            </a:r>
          </a:p>
        </p:txBody>
      </p:sp>
      <p:sp>
        <p:nvSpPr>
          <p:cNvPr id="105477" name="Rectangle 5"/>
          <p:cNvSpPr>
            <a:spLocks noChangeArrowheads="1"/>
          </p:cNvSpPr>
          <p:nvPr/>
        </p:nvSpPr>
        <p:spPr bwMode="auto">
          <a:xfrm>
            <a:off x="581167" y="4800600"/>
            <a:ext cx="3882217" cy="1077218"/>
          </a:xfrm>
          <a:prstGeom prst="rect">
            <a:avLst/>
          </a:prstGeom>
          <a:noFill/>
          <a:ln w="9525">
            <a:noFill/>
            <a:miter lim="800000"/>
            <a:headEnd/>
            <a:tailEnd/>
          </a:ln>
          <a:effectLst/>
        </p:spPr>
        <p:txBody>
          <a:bodyPr wrap="none">
            <a:spAutoFit/>
          </a:bodyPr>
          <a:lstStyle/>
          <a:p>
            <a:pPr algn="ctr">
              <a:defRPr/>
            </a:pPr>
            <a:r>
              <a:rPr lang="en-US" sz="3200" b="1" dirty="0">
                <a:effectLst>
                  <a:outerShdw blurRad="38100" dist="38100" dir="2700000" algn="tl">
                    <a:srgbClr val="000000"/>
                  </a:outerShdw>
                </a:effectLst>
                <a:latin typeface="Calibri" panose="020F0502020204030204" pitchFamily="34" charset="0"/>
                <a:cs typeface="Calibri" panose="020F0502020204030204" pitchFamily="34" charset="0"/>
              </a:rPr>
              <a:t>Established 75% of</a:t>
            </a:r>
          </a:p>
          <a:p>
            <a:pPr algn="ctr">
              <a:defRPr/>
            </a:pPr>
            <a:r>
              <a:rPr lang="en-US" sz="3200" b="1" dirty="0">
                <a:effectLst>
                  <a:outerShdw blurRad="38100" dist="38100" dir="2700000" algn="tl">
                    <a:srgbClr val="000000"/>
                  </a:outerShdw>
                </a:effectLst>
                <a:latin typeface="Calibri" panose="020F0502020204030204" pitchFamily="34" charset="0"/>
                <a:cs typeface="Calibri" panose="020F0502020204030204" pitchFamily="34" charset="0"/>
              </a:rPr>
              <a:t>the Nation’s Libraries </a:t>
            </a:r>
          </a:p>
        </p:txBody>
      </p:sp>
      <p:sp>
        <p:nvSpPr>
          <p:cNvPr id="105478" name="Rectangle 6"/>
          <p:cNvSpPr>
            <a:spLocks noChangeArrowheads="1"/>
          </p:cNvSpPr>
          <p:nvPr/>
        </p:nvSpPr>
        <p:spPr bwMode="auto">
          <a:xfrm>
            <a:off x="5111572" y="5181600"/>
            <a:ext cx="3425993" cy="1077218"/>
          </a:xfrm>
          <a:prstGeom prst="rect">
            <a:avLst/>
          </a:prstGeom>
          <a:noFill/>
          <a:ln w="9525">
            <a:noFill/>
            <a:miter lim="800000"/>
            <a:headEnd/>
            <a:tailEnd/>
          </a:ln>
          <a:effectLst/>
        </p:spPr>
        <p:txBody>
          <a:bodyPr wrap="square">
            <a:spAutoFit/>
          </a:bodyPr>
          <a:lstStyle/>
          <a:p>
            <a:pPr algn="ctr">
              <a:defRPr/>
            </a:pPr>
            <a:r>
              <a:rPr lang="en-US" sz="3200" b="1" dirty="0">
                <a:effectLst>
                  <a:outerShdw blurRad="38100" dist="38100" dir="2700000" algn="tl">
                    <a:srgbClr val="000000"/>
                  </a:outerShdw>
                </a:effectLst>
                <a:latin typeface="Calibri" panose="020F0502020204030204" pitchFamily="34" charset="0"/>
                <a:cs typeface="Calibri" panose="020F0502020204030204" pitchFamily="34" charset="0"/>
              </a:rPr>
              <a:t>Passage of the Child Labor Laws</a:t>
            </a:r>
          </a:p>
        </p:txBody>
      </p:sp>
      <p:pic>
        <p:nvPicPr>
          <p:cNvPr id="10245" name="Picture 7" descr="child-labo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52969" y="1145381"/>
            <a:ext cx="2743200" cy="3886200"/>
          </a:xfrm>
          <a:prstGeom prst="rect">
            <a:avLst/>
          </a:prstGeom>
          <a:noFill/>
          <a:ln w="25400">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pic>
        <p:nvPicPr>
          <p:cNvPr id="10246" name="Picture 9" descr="52Library192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8676" y="1681163"/>
            <a:ext cx="4267200" cy="2814637"/>
          </a:xfrm>
          <a:prstGeom prst="rect">
            <a:avLst/>
          </a:prstGeom>
          <a:noFill/>
          <a:ln w="25400">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2224768" y="5678075"/>
            <a:ext cx="4643964" cy="646331"/>
          </a:xfrm>
          <a:prstGeom prst="rect">
            <a:avLst/>
          </a:prstGeom>
          <a:noFill/>
          <a:ln w="9525">
            <a:noFill/>
            <a:miter lim="800000"/>
            <a:headEnd/>
            <a:tailEnd/>
          </a:ln>
          <a:effectLst/>
        </p:spPr>
        <p:txBody>
          <a:bodyPr wrap="none">
            <a:spAutoFit/>
          </a:bodyPr>
          <a:lstStyle/>
          <a:p>
            <a:pPr algn="ctr">
              <a:defRPr/>
            </a:pPr>
            <a:r>
              <a:rPr lang="en-US" sz="36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Information Flow Chart</a:t>
            </a:r>
          </a:p>
        </p:txBody>
      </p:sp>
      <p:sp>
        <p:nvSpPr>
          <p:cNvPr id="20483" name="AutoShape 28"/>
          <p:cNvSpPr>
            <a:spLocks noChangeArrowheads="1"/>
          </p:cNvSpPr>
          <p:nvPr/>
        </p:nvSpPr>
        <p:spPr bwMode="auto">
          <a:xfrm>
            <a:off x="3048000" y="228600"/>
            <a:ext cx="2819400" cy="609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115741" name="Text Box 29"/>
          <p:cNvSpPr txBox="1">
            <a:spLocks noChangeArrowheads="1"/>
          </p:cNvSpPr>
          <p:nvPr/>
        </p:nvSpPr>
        <p:spPr bwMode="auto">
          <a:xfrm>
            <a:off x="2784475" y="304800"/>
            <a:ext cx="3285789" cy="523220"/>
          </a:xfrm>
          <a:prstGeom prst="rect">
            <a:avLst/>
          </a:prstGeom>
          <a:noFill/>
          <a:ln w="9525">
            <a:noFill/>
            <a:miter lim="800000"/>
            <a:headEnd/>
            <a:tailEnd/>
          </a:ln>
          <a:effectLst/>
        </p:spPr>
        <p:txBody>
          <a:bodyPr wrap="square">
            <a:spAutoFit/>
          </a:bodyPr>
          <a:lstStyle/>
          <a:p>
            <a:pPr algn="ctr">
              <a:defRPr/>
            </a:pPr>
            <a:r>
              <a:rPr lang="en-US" sz="28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GFWC  President</a:t>
            </a:r>
          </a:p>
        </p:txBody>
      </p:sp>
      <p:sp>
        <p:nvSpPr>
          <p:cNvPr id="20485" name="Text Box 30"/>
          <p:cNvSpPr txBox="1">
            <a:spLocks noChangeArrowheads="1"/>
          </p:cNvSpPr>
          <p:nvPr/>
        </p:nvSpPr>
        <p:spPr bwMode="auto">
          <a:xfrm>
            <a:off x="1431983" y="1293813"/>
            <a:ext cx="6291146"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endParaRPr lang="en-US" altLang="en-US" sz="1800" b="1" dirty="0">
              <a:latin typeface="Calibri" panose="020F0502020204030204" pitchFamily="34" charset="0"/>
              <a:cs typeface="Calibri" panose="020F0502020204030204" pitchFamily="34" charset="0"/>
            </a:endParaRP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President-elect, 1</a:t>
            </a:r>
            <a:r>
              <a:rPr lang="en-US" altLang="en-US" sz="1800" b="1" baseline="30000" dirty="0">
                <a:latin typeface="Calibri" panose="020F0502020204030204" pitchFamily="34" charset="0"/>
                <a:cs typeface="Calibri" panose="020F0502020204030204" pitchFamily="34" charset="0"/>
              </a:rPr>
              <a:t>st</a:t>
            </a:r>
            <a:r>
              <a:rPr lang="en-US" altLang="en-US" sz="1800" b="1" dirty="0">
                <a:latin typeface="Calibri" panose="020F0502020204030204" pitchFamily="34" charset="0"/>
                <a:cs typeface="Calibri" panose="020F0502020204030204" pitchFamily="34" charset="0"/>
              </a:rPr>
              <a:t> Vice President, 2</a:t>
            </a:r>
            <a:r>
              <a:rPr lang="en-US" altLang="en-US" sz="1800" b="1" baseline="30000" dirty="0">
                <a:latin typeface="Calibri" panose="020F0502020204030204" pitchFamily="34" charset="0"/>
                <a:cs typeface="Calibri" panose="020F0502020204030204" pitchFamily="34" charset="0"/>
              </a:rPr>
              <a:t>nd</a:t>
            </a:r>
            <a:r>
              <a:rPr lang="en-US" altLang="en-US" sz="1800" b="1" dirty="0">
                <a:latin typeface="Calibri" panose="020F0502020204030204" pitchFamily="34" charset="0"/>
                <a:cs typeface="Calibri" panose="020F0502020204030204" pitchFamily="34" charset="0"/>
              </a:rPr>
              <a:t> Vice President, Secretary,</a:t>
            </a: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Treasurer, Director of Junior Clubs, Director-elect of Junior Clubs</a:t>
            </a:r>
          </a:p>
        </p:txBody>
      </p:sp>
      <p:sp>
        <p:nvSpPr>
          <p:cNvPr id="115743" name="Text Box 31"/>
          <p:cNvSpPr txBox="1">
            <a:spLocks noChangeArrowheads="1"/>
          </p:cNvSpPr>
          <p:nvPr/>
        </p:nvSpPr>
        <p:spPr bwMode="auto">
          <a:xfrm>
            <a:off x="2590800" y="1004888"/>
            <a:ext cx="4389330" cy="461665"/>
          </a:xfrm>
          <a:prstGeom prst="rect">
            <a:avLst/>
          </a:prstGeom>
          <a:noFill/>
          <a:ln w="9525">
            <a:noFill/>
            <a:miter lim="800000"/>
            <a:headEnd/>
            <a:tailEnd/>
          </a:ln>
          <a:effectLst/>
        </p:spPr>
        <p:txBody>
          <a:bodyPr wrap="square">
            <a:spAutoFit/>
          </a:bodyPr>
          <a:lstStyle/>
          <a:p>
            <a:pPr>
              <a:defRPr/>
            </a:pPr>
            <a:r>
              <a:rPr lang="en-US" sz="24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GFWC  Executive Committee</a:t>
            </a:r>
          </a:p>
        </p:txBody>
      </p:sp>
      <p:sp>
        <p:nvSpPr>
          <p:cNvPr id="20487" name="Line 34"/>
          <p:cNvSpPr>
            <a:spLocks noChangeShapeType="1"/>
          </p:cNvSpPr>
          <p:nvPr/>
        </p:nvSpPr>
        <p:spPr bwMode="auto">
          <a:xfrm>
            <a:off x="762000" y="990600"/>
            <a:ext cx="7772400" cy="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488" name="Text Box 35"/>
          <p:cNvSpPr txBox="1">
            <a:spLocks noChangeArrowheads="1"/>
          </p:cNvSpPr>
          <p:nvPr/>
        </p:nvSpPr>
        <p:spPr bwMode="auto">
          <a:xfrm>
            <a:off x="347823" y="2353167"/>
            <a:ext cx="12139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President- </a:t>
            </a:r>
          </a:p>
          <a:p>
            <a:pPr algn="ct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elect</a:t>
            </a:r>
          </a:p>
        </p:txBody>
      </p:sp>
      <p:sp>
        <p:nvSpPr>
          <p:cNvPr id="20489" name="Text Box 36"/>
          <p:cNvSpPr txBox="1">
            <a:spLocks noChangeArrowheads="1"/>
          </p:cNvSpPr>
          <p:nvPr/>
        </p:nvSpPr>
        <p:spPr bwMode="auto">
          <a:xfrm>
            <a:off x="4038600" y="2408238"/>
            <a:ext cx="1379537"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Second Vice</a:t>
            </a:r>
          </a:p>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President</a:t>
            </a:r>
          </a:p>
        </p:txBody>
      </p:sp>
      <p:sp>
        <p:nvSpPr>
          <p:cNvPr id="20490" name="Text Box 37"/>
          <p:cNvSpPr txBox="1">
            <a:spLocks noChangeArrowheads="1"/>
          </p:cNvSpPr>
          <p:nvPr/>
        </p:nvSpPr>
        <p:spPr bwMode="auto">
          <a:xfrm>
            <a:off x="7408363" y="2408238"/>
            <a:ext cx="133767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Director of </a:t>
            </a:r>
          </a:p>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Junior Clubs</a:t>
            </a:r>
          </a:p>
        </p:txBody>
      </p:sp>
      <p:sp>
        <p:nvSpPr>
          <p:cNvPr id="20491" name="Text Box 38"/>
          <p:cNvSpPr txBox="1">
            <a:spLocks noChangeArrowheads="1"/>
          </p:cNvSpPr>
          <p:nvPr/>
        </p:nvSpPr>
        <p:spPr bwMode="auto">
          <a:xfrm>
            <a:off x="2209800" y="2362200"/>
            <a:ext cx="11271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First Vice</a:t>
            </a:r>
          </a:p>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President</a:t>
            </a:r>
          </a:p>
        </p:txBody>
      </p:sp>
      <p:sp>
        <p:nvSpPr>
          <p:cNvPr id="20492" name="Text Box 39"/>
          <p:cNvSpPr txBox="1">
            <a:spLocks noChangeArrowheads="1"/>
          </p:cNvSpPr>
          <p:nvPr/>
        </p:nvSpPr>
        <p:spPr bwMode="auto">
          <a:xfrm>
            <a:off x="5770563" y="2362200"/>
            <a:ext cx="11271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Treasurer</a:t>
            </a:r>
          </a:p>
        </p:txBody>
      </p:sp>
      <p:sp>
        <p:nvSpPr>
          <p:cNvPr id="20493" name="Text Box 40"/>
          <p:cNvSpPr txBox="1">
            <a:spLocks noChangeArrowheads="1"/>
          </p:cNvSpPr>
          <p:nvPr/>
        </p:nvSpPr>
        <p:spPr bwMode="auto">
          <a:xfrm>
            <a:off x="228600" y="3486834"/>
            <a:ext cx="118186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Region</a:t>
            </a:r>
            <a:br>
              <a:rPr lang="en-US" altLang="en-US" sz="1800" b="1" dirty="0">
                <a:latin typeface="Calibri" panose="020F0502020204030204" pitchFamily="34" charset="0"/>
                <a:cs typeface="Calibri" panose="020F0502020204030204" pitchFamily="34" charset="0"/>
              </a:rPr>
            </a:br>
            <a:r>
              <a:rPr lang="en-US" altLang="en-US" sz="1800" b="1" dirty="0">
                <a:latin typeface="Calibri" panose="020F0502020204030204" pitchFamily="34" charset="0"/>
                <a:cs typeface="Calibri" panose="020F0502020204030204" pitchFamily="34" charset="0"/>
              </a:rPr>
              <a:t>Presidents</a:t>
            </a:r>
          </a:p>
        </p:txBody>
      </p:sp>
      <p:sp>
        <p:nvSpPr>
          <p:cNvPr id="20494" name="Text Box 41"/>
          <p:cNvSpPr txBox="1">
            <a:spLocks noChangeArrowheads="1"/>
          </p:cNvSpPr>
          <p:nvPr/>
        </p:nvSpPr>
        <p:spPr bwMode="auto">
          <a:xfrm>
            <a:off x="3848100" y="3533000"/>
            <a:ext cx="1752600"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600" b="1" dirty="0">
                <a:latin typeface="Calibri" panose="020F0502020204030204" pitchFamily="34" charset="0"/>
                <a:cs typeface="Calibri" panose="020F0502020204030204" pitchFamily="34" charset="0"/>
              </a:rPr>
              <a:t>Special and Community </a:t>
            </a:r>
          </a:p>
          <a:p>
            <a:pPr algn="ctr">
              <a:spcBef>
                <a:spcPct val="0"/>
              </a:spcBef>
              <a:buClrTx/>
              <a:buSzTx/>
              <a:buFontTx/>
              <a:buNone/>
            </a:pPr>
            <a:r>
              <a:rPr lang="en-US" altLang="en-US" sz="1600" b="1" dirty="0">
                <a:latin typeface="Calibri" panose="020F0502020204030204" pitchFamily="34" charset="0"/>
                <a:cs typeface="Calibri" panose="020F0502020204030204" pitchFamily="34" charset="0"/>
              </a:rPr>
              <a:t>Service</a:t>
            </a:r>
          </a:p>
          <a:p>
            <a:pPr algn="ctr">
              <a:spcBef>
                <a:spcPct val="0"/>
              </a:spcBef>
              <a:buClrTx/>
              <a:buSzTx/>
              <a:buFontTx/>
              <a:buNone/>
            </a:pPr>
            <a:r>
              <a:rPr lang="en-US" altLang="en-US" sz="1600" b="1" dirty="0">
                <a:latin typeface="Calibri" panose="020F0502020204030204" pitchFamily="34" charset="0"/>
                <a:cs typeface="Calibri" panose="020F0502020204030204" pitchFamily="34" charset="0"/>
              </a:rPr>
              <a:t>Program and Advancement Plan</a:t>
            </a:r>
          </a:p>
          <a:p>
            <a:pPr algn="ctr">
              <a:spcBef>
                <a:spcPct val="0"/>
              </a:spcBef>
              <a:buClrTx/>
              <a:buSzTx/>
              <a:buFontTx/>
              <a:buNone/>
            </a:pPr>
            <a:r>
              <a:rPr lang="en-US" altLang="en-US" sz="1600" b="1" dirty="0">
                <a:latin typeface="Calibri" panose="020F0502020204030204" pitchFamily="34" charset="0"/>
                <a:cs typeface="Calibri" panose="020F0502020204030204" pitchFamily="34" charset="0"/>
              </a:rPr>
              <a:t>Chairmen</a:t>
            </a:r>
          </a:p>
        </p:txBody>
      </p:sp>
      <p:sp>
        <p:nvSpPr>
          <p:cNvPr id="20495" name="Text Box 42"/>
          <p:cNvSpPr txBox="1">
            <a:spLocks noChangeArrowheads="1"/>
          </p:cNvSpPr>
          <p:nvPr/>
        </p:nvSpPr>
        <p:spPr bwMode="auto">
          <a:xfrm>
            <a:off x="7408363" y="3539423"/>
            <a:ext cx="133767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State </a:t>
            </a:r>
            <a:br>
              <a:rPr lang="en-US" altLang="en-US" sz="1800" b="1" dirty="0">
                <a:latin typeface="Calibri" panose="020F0502020204030204" pitchFamily="34" charset="0"/>
                <a:cs typeface="Calibri" panose="020F0502020204030204" pitchFamily="34" charset="0"/>
              </a:rPr>
            </a:br>
            <a:r>
              <a:rPr lang="en-US" altLang="en-US" sz="1800" b="1" dirty="0">
                <a:latin typeface="Calibri" panose="020F0502020204030204" pitchFamily="34" charset="0"/>
                <a:cs typeface="Calibri" panose="020F0502020204030204" pitchFamily="34" charset="0"/>
              </a:rPr>
              <a:t>Directors </a:t>
            </a:r>
            <a:br>
              <a:rPr lang="en-US" altLang="en-US" sz="1800" b="1" dirty="0">
                <a:latin typeface="Calibri" panose="020F0502020204030204" pitchFamily="34" charset="0"/>
                <a:cs typeface="Calibri" panose="020F0502020204030204" pitchFamily="34" charset="0"/>
              </a:rPr>
            </a:br>
            <a:r>
              <a:rPr lang="en-US" altLang="en-US" sz="1800" b="1" dirty="0">
                <a:latin typeface="Calibri" panose="020F0502020204030204" pitchFamily="34" charset="0"/>
                <a:cs typeface="Calibri" panose="020F0502020204030204" pitchFamily="34" charset="0"/>
              </a:rPr>
              <a:t>of </a:t>
            </a:r>
            <a:br>
              <a:rPr lang="en-US" altLang="en-US" sz="1800" b="1" dirty="0">
                <a:latin typeface="Calibri" panose="020F0502020204030204" pitchFamily="34" charset="0"/>
                <a:cs typeface="Calibri" panose="020F0502020204030204" pitchFamily="34" charset="0"/>
              </a:rPr>
            </a:br>
            <a:r>
              <a:rPr lang="en-US" altLang="en-US" sz="1800" b="1" dirty="0">
                <a:latin typeface="Calibri" panose="020F0502020204030204" pitchFamily="34" charset="0"/>
                <a:cs typeface="Calibri" panose="020F0502020204030204" pitchFamily="34" charset="0"/>
              </a:rPr>
              <a:t>Junior Clubs</a:t>
            </a:r>
          </a:p>
        </p:txBody>
      </p:sp>
      <p:sp>
        <p:nvSpPr>
          <p:cNvPr id="20496" name="Text Box 43"/>
          <p:cNvSpPr txBox="1">
            <a:spLocks noChangeArrowheads="1"/>
          </p:cNvSpPr>
          <p:nvPr/>
        </p:nvSpPr>
        <p:spPr bwMode="auto">
          <a:xfrm>
            <a:off x="2158678" y="3486834"/>
            <a:ext cx="118186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State </a:t>
            </a: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Presidents</a:t>
            </a:r>
          </a:p>
        </p:txBody>
      </p:sp>
      <p:sp>
        <p:nvSpPr>
          <p:cNvPr id="20497" name="Text Box 44"/>
          <p:cNvSpPr txBox="1">
            <a:spLocks noChangeArrowheads="1"/>
          </p:cNvSpPr>
          <p:nvPr/>
        </p:nvSpPr>
        <p:spPr bwMode="auto">
          <a:xfrm>
            <a:off x="5867400" y="3493792"/>
            <a:ext cx="1246752"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Budget </a:t>
            </a:r>
            <a:br>
              <a:rPr lang="en-US" altLang="en-US" sz="1800" b="1" dirty="0">
                <a:latin typeface="Calibri" panose="020F0502020204030204" pitchFamily="34" charset="0"/>
                <a:cs typeface="Calibri" panose="020F0502020204030204" pitchFamily="34" charset="0"/>
              </a:rPr>
            </a:br>
            <a:r>
              <a:rPr lang="en-US" altLang="en-US" sz="1800" b="1" dirty="0">
                <a:latin typeface="Calibri" panose="020F0502020204030204" pitchFamily="34" charset="0"/>
                <a:cs typeface="Calibri" panose="020F0502020204030204" pitchFamily="34" charset="0"/>
              </a:rPr>
              <a:t>and </a:t>
            </a:r>
            <a:br>
              <a:rPr lang="en-US" altLang="en-US" sz="1800" b="1" dirty="0">
                <a:latin typeface="Calibri" panose="020F0502020204030204" pitchFamily="34" charset="0"/>
                <a:cs typeface="Calibri" panose="020F0502020204030204" pitchFamily="34" charset="0"/>
              </a:rPr>
            </a:br>
            <a:r>
              <a:rPr lang="en-US" altLang="en-US" sz="1800" b="1" dirty="0">
                <a:latin typeface="Calibri" panose="020F0502020204030204" pitchFamily="34" charset="0"/>
                <a:cs typeface="Calibri" panose="020F0502020204030204" pitchFamily="34" charset="0"/>
              </a:rPr>
              <a:t>Finance </a:t>
            </a:r>
            <a:br>
              <a:rPr lang="en-US" altLang="en-US" sz="1800" b="1" dirty="0">
                <a:latin typeface="Calibri" panose="020F0502020204030204" pitchFamily="34" charset="0"/>
                <a:cs typeface="Calibri" panose="020F0502020204030204" pitchFamily="34" charset="0"/>
              </a:rPr>
            </a:br>
            <a:r>
              <a:rPr lang="en-US" altLang="en-US" sz="1800" b="1" dirty="0">
                <a:latin typeface="Calibri" panose="020F0502020204030204" pitchFamily="34" charset="0"/>
                <a:cs typeface="Calibri" panose="020F0502020204030204" pitchFamily="34" charset="0"/>
              </a:rPr>
              <a:t>Committee</a:t>
            </a:r>
          </a:p>
          <a:p>
            <a:pPr algn="ctr">
              <a:spcBef>
                <a:spcPct val="0"/>
              </a:spcBef>
              <a:buClrTx/>
              <a:buSzTx/>
              <a:buFontTx/>
              <a:buNone/>
            </a:pPr>
            <a:endParaRPr lang="en-US" altLang="en-US" sz="1800" b="1" dirty="0">
              <a:latin typeface="Calibri" panose="020F0502020204030204" pitchFamily="34" charset="0"/>
              <a:cs typeface="Calibri" panose="020F0502020204030204" pitchFamily="34" charset="0"/>
            </a:endParaRPr>
          </a:p>
        </p:txBody>
      </p:sp>
      <p:sp>
        <p:nvSpPr>
          <p:cNvPr id="20504" name="Line 52"/>
          <p:cNvSpPr>
            <a:spLocks noChangeShapeType="1"/>
          </p:cNvSpPr>
          <p:nvPr/>
        </p:nvSpPr>
        <p:spPr bwMode="auto">
          <a:xfrm>
            <a:off x="198269" y="3200400"/>
            <a:ext cx="8458200" cy="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05" name="AutoShape 53"/>
          <p:cNvSpPr>
            <a:spLocks noChangeArrowheads="1"/>
          </p:cNvSpPr>
          <p:nvPr/>
        </p:nvSpPr>
        <p:spPr bwMode="auto">
          <a:xfrm>
            <a:off x="190500" y="3502266"/>
            <a:ext cx="1295400" cy="609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07" name="AutoShape 55"/>
          <p:cNvSpPr>
            <a:spLocks noChangeArrowheads="1"/>
          </p:cNvSpPr>
          <p:nvPr/>
        </p:nvSpPr>
        <p:spPr bwMode="auto">
          <a:xfrm>
            <a:off x="2123954" y="3523565"/>
            <a:ext cx="1295400" cy="609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09" name="AutoShape 57"/>
          <p:cNvSpPr>
            <a:spLocks noChangeArrowheads="1"/>
          </p:cNvSpPr>
          <p:nvPr/>
        </p:nvSpPr>
        <p:spPr bwMode="auto">
          <a:xfrm>
            <a:off x="5843076" y="3518742"/>
            <a:ext cx="1295400" cy="1200329"/>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11" name="AutoShape 60"/>
          <p:cNvSpPr>
            <a:spLocks noChangeArrowheads="1"/>
          </p:cNvSpPr>
          <p:nvPr/>
        </p:nvSpPr>
        <p:spPr bwMode="auto">
          <a:xfrm>
            <a:off x="4038600" y="3516087"/>
            <a:ext cx="1371600" cy="189569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12" name="AutoShape 61"/>
          <p:cNvSpPr>
            <a:spLocks noChangeArrowheads="1"/>
          </p:cNvSpPr>
          <p:nvPr/>
        </p:nvSpPr>
        <p:spPr bwMode="auto">
          <a:xfrm>
            <a:off x="7408363" y="3580674"/>
            <a:ext cx="1395123" cy="1257301"/>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14" name="Line 63"/>
          <p:cNvSpPr>
            <a:spLocks noChangeShapeType="1"/>
          </p:cNvSpPr>
          <p:nvPr/>
        </p:nvSpPr>
        <p:spPr bwMode="auto">
          <a:xfrm>
            <a:off x="4572000" y="838200"/>
            <a:ext cx="0" cy="15240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15" name="Line 64"/>
          <p:cNvSpPr>
            <a:spLocks noChangeShapeType="1"/>
          </p:cNvSpPr>
          <p:nvPr/>
        </p:nvSpPr>
        <p:spPr bwMode="auto">
          <a:xfrm flipV="1">
            <a:off x="854597" y="3334434"/>
            <a:ext cx="0" cy="15240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16" name="Line 65"/>
          <p:cNvSpPr>
            <a:spLocks noChangeShapeType="1"/>
          </p:cNvSpPr>
          <p:nvPr/>
        </p:nvSpPr>
        <p:spPr bwMode="auto">
          <a:xfrm>
            <a:off x="2761787" y="3331540"/>
            <a:ext cx="0" cy="15240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17" name="Line 67"/>
          <p:cNvSpPr>
            <a:spLocks noChangeShapeType="1"/>
          </p:cNvSpPr>
          <p:nvPr/>
        </p:nvSpPr>
        <p:spPr bwMode="auto">
          <a:xfrm>
            <a:off x="6476580" y="3286167"/>
            <a:ext cx="0" cy="15240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18" name="Line 68"/>
          <p:cNvSpPr>
            <a:spLocks noChangeShapeType="1"/>
          </p:cNvSpPr>
          <p:nvPr/>
        </p:nvSpPr>
        <p:spPr bwMode="auto">
          <a:xfrm>
            <a:off x="8075271" y="3334434"/>
            <a:ext cx="0" cy="15240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32" name="Line 82"/>
          <p:cNvSpPr>
            <a:spLocks noChangeShapeType="1"/>
          </p:cNvSpPr>
          <p:nvPr/>
        </p:nvSpPr>
        <p:spPr bwMode="auto">
          <a:xfrm>
            <a:off x="4648200" y="3278490"/>
            <a:ext cx="0" cy="15240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xmlns="" val="3999344938"/>
      </p:ext>
    </p:extLst>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63724" y="1524000"/>
            <a:ext cx="2667000" cy="707886"/>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Marian St Clair</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President</a:t>
            </a:r>
          </a:p>
        </p:txBody>
      </p:sp>
      <p:sp>
        <p:nvSpPr>
          <p:cNvPr id="11" name="TextBox 10"/>
          <p:cNvSpPr txBox="1"/>
          <p:nvPr/>
        </p:nvSpPr>
        <p:spPr>
          <a:xfrm>
            <a:off x="1157769" y="3691663"/>
            <a:ext cx="2538655" cy="707886"/>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Deb </a:t>
            </a:r>
            <a:r>
              <a:rPr lang="en-US" sz="2000" b="1" dirty="0" err="1">
                <a:latin typeface="Calibri" panose="020F0502020204030204" pitchFamily="34" charset="0"/>
                <a:cs typeface="Calibri" panose="020F0502020204030204" pitchFamily="34" charset="0"/>
              </a:rPr>
              <a:t>Strahanoski</a:t>
            </a:r>
            <a:endParaRPr lang="en-US" sz="2000" b="1" dirty="0">
              <a:latin typeface="Calibri" panose="020F0502020204030204" pitchFamily="34" charset="0"/>
              <a:cs typeface="Calibri" panose="020F0502020204030204" pitchFamily="34" charset="0"/>
            </a:endParaRPr>
          </a:p>
          <a:p>
            <a:pPr algn="ctr"/>
            <a:r>
              <a:rPr lang="en-US" sz="2000" b="1" dirty="0">
                <a:latin typeface="Calibri" panose="020F0502020204030204" pitchFamily="34" charset="0"/>
                <a:cs typeface="Calibri" panose="020F0502020204030204" pitchFamily="34" charset="0"/>
              </a:rPr>
              <a:t>President-elect</a:t>
            </a:r>
          </a:p>
        </p:txBody>
      </p:sp>
      <p:sp>
        <p:nvSpPr>
          <p:cNvPr id="12" name="TextBox 11"/>
          <p:cNvSpPr txBox="1"/>
          <p:nvPr/>
        </p:nvSpPr>
        <p:spPr>
          <a:xfrm>
            <a:off x="3625649" y="3688378"/>
            <a:ext cx="2343150" cy="646331"/>
          </a:xfrm>
          <a:prstGeom prst="rect">
            <a:avLst/>
          </a:prstGeom>
          <a:noFill/>
        </p:spPr>
        <p:txBody>
          <a:bodyPr wrap="square" rtlCol="0">
            <a:spAutoFit/>
          </a:bodyPr>
          <a:lstStyle/>
          <a:p>
            <a:pPr algn="ctr"/>
            <a:r>
              <a:rPr lang="en-US" b="1" dirty="0" err="1">
                <a:latin typeface="Calibri" panose="020F0502020204030204" pitchFamily="34" charset="0"/>
                <a:cs typeface="Calibri" panose="020F0502020204030204" pitchFamily="34" charset="0"/>
              </a:rPr>
              <a:t>Suellen</a:t>
            </a:r>
            <a:r>
              <a:rPr lang="en-US" b="1" dirty="0">
                <a:latin typeface="Calibri" panose="020F0502020204030204" pitchFamily="34" charset="0"/>
                <a:cs typeface="Calibri" panose="020F0502020204030204" pitchFamily="34" charset="0"/>
              </a:rPr>
              <a:t> Brazil</a:t>
            </a:r>
          </a:p>
          <a:p>
            <a:pPr algn="ctr"/>
            <a:r>
              <a:rPr lang="en-US" b="1" dirty="0">
                <a:latin typeface="Calibri" panose="020F0502020204030204" pitchFamily="34" charset="0"/>
                <a:cs typeface="Calibri" panose="020F0502020204030204" pitchFamily="34" charset="0"/>
              </a:rPr>
              <a:t>1</a:t>
            </a:r>
            <a:r>
              <a:rPr lang="en-US" b="1" baseline="30000" dirty="0">
                <a:latin typeface="Calibri" panose="020F0502020204030204" pitchFamily="34" charset="0"/>
                <a:cs typeface="Calibri" panose="020F0502020204030204" pitchFamily="34" charset="0"/>
              </a:rPr>
              <a:t>st</a:t>
            </a:r>
            <a:r>
              <a:rPr lang="en-US" b="1" dirty="0">
                <a:latin typeface="Calibri" panose="020F0502020204030204" pitchFamily="34" charset="0"/>
                <a:cs typeface="Calibri" panose="020F0502020204030204" pitchFamily="34" charset="0"/>
              </a:rPr>
              <a:t> Vice President</a:t>
            </a:r>
          </a:p>
        </p:txBody>
      </p:sp>
      <p:sp>
        <p:nvSpPr>
          <p:cNvPr id="13" name="TextBox 12"/>
          <p:cNvSpPr txBox="1"/>
          <p:nvPr/>
        </p:nvSpPr>
        <p:spPr>
          <a:xfrm>
            <a:off x="5980225" y="3657601"/>
            <a:ext cx="2514600" cy="646331"/>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Wendy </a:t>
            </a:r>
            <a:r>
              <a:rPr lang="en-US" b="1" dirty="0" err="1">
                <a:latin typeface="Calibri" panose="020F0502020204030204" pitchFamily="34" charset="0"/>
                <a:cs typeface="Calibri" panose="020F0502020204030204" pitchFamily="34" charset="0"/>
              </a:rPr>
              <a:t>Carriker</a:t>
            </a:r>
            <a:endParaRPr lang="en-US" b="1" dirty="0">
              <a:latin typeface="Calibri" panose="020F0502020204030204" pitchFamily="34" charset="0"/>
              <a:cs typeface="Calibri" panose="020F0502020204030204" pitchFamily="34" charset="0"/>
            </a:endParaRPr>
          </a:p>
          <a:p>
            <a:pPr algn="ctr"/>
            <a:r>
              <a:rPr lang="en-US" b="1" dirty="0">
                <a:latin typeface="Calibri" panose="020F0502020204030204" pitchFamily="34" charset="0"/>
                <a:cs typeface="Calibri" panose="020F0502020204030204" pitchFamily="34" charset="0"/>
              </a:rPr>
              <a:t>2</a:t>
            </a:r>
            <a:r>
              <a:rPr lang="en-US" b="1" baseline="30000" dirty="0">
                <a:latin typeface="Calibri" panose="020F0502020204030204" pitchFamily="34" charset="0"/>
                <a:cs typeface="Calibri" panose="020F0502020204030204" pitchFamily="34" charset="0"/>
              </a:rPr>
              <a:t>nd</a:t>
            </a:r>
            <a:r>
              <a:rPr lang="en-US" b="1" dirty="0">
                <a:latin typeface="Calibri" panose="020F0502020204030204" pitchFamily="34" charset="0"/>
                <a:cs typeface="Calibri" panose="020F0502020204030204" pitchFamily="34" charset="0"/>
              </a:rPr>
              <a:t> Vice President</a:t>
            </a:r>
          </a:p>
        </p:txBody>
      </p:sp>
      <p:sp>
        <p:nvSpPr>
          <p:cNvPr id="18" name="TextBox 17"/>
          <p:cNvSpPr txBox="1"/>
          <p:nvPr/>
        </p:nvSpPr>
        <p:spPr>
          <a:xfrm>
            <a:off x="1425162" y="5775698"/>
            <a:ext cx="2038562" cy="646331"/>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Jolie </a:t>
            </a:r>
            <a:r>
              <a:rPr lang="en-US" b="1" dirty="0" err="1">
                <a:latin typeface="Calibri" panose="020F0502020204030204" pitchFamily="34" charset="0"/>
                <a:cs typeface="Calibri" panose="020F0502020204030204" pitchFamily="34" charset="0"/>
              </a:rPr>
              <a:t>Frankfurth</a:t>
            </a:r>
            <a:endParaRPr lang="en-US" b="1" dirty="0">
              <a:latin typeface="Calibri" panose="020F0502020204030204" pitchFamily="34" charset="0"/>
              <a:cs typeface="Calibri" panose="020F0502020204030204" pitchFamily="34" charset="0"/>
            </a:endParaRPr>
          </a:p>
          <a:p>
            <a:pPr algn="ctr"/>
            <a:r>
              <a:rPr lang="en-US" b="1" dirty="0">
                <a:latin typeface="Calibri" panose="020F0502020204030204" pitchFamily="34" charset="0"/>
                <a:cs typeface="Calibri" panose="020F0502020204030204" pitchFamily="34" charset="0"/>
              </a:rPr>
              <a:t>Secretary</a:t>
            </a:r>
          </a:p>
        </p:txBody>
      </p:sp>
      <p:sp>
        <p:nvSpPr>
          <p:cNvPr id="19" name="TextBox 18"/>
          <p:cNvSpPr txBox="1"/>
          <p:nvPr/>
        </p:nvSpPr>
        <p:spPr>
          <a:xfrm>
            <a:off x="3747365" y="5889033"/>
            <a:ext cx="2099716" cy="646331"/>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Mary Beth Williams</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Treasurer</a:t>
            </a:r>
          </a:p>
        </p:txBody>
      </p:sp>
      <p:sp>
        <p:nvSpPr>
          <p:cNvPr id="20" name="TextBox 19"/>
          <p:cNvSpPr txBox="1"/>
          <p:nvPr/>
        </p:nvSpPr>
        <p:spPr>
          <a:xfrm>
            <a:off x="5866166" y="5739175"/>
            <a:ext cx="2105025" cy="923330"/>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Kristina </a:t>
            </a:r>
            <a:r>
              <a:rPr lang="en-US" b="1" dirty="0" err="1">
                <a:latin typeface="Calibri" panose="020F0502020204030204" pitchFamily="34" charset="0"/>
                <a:cs typeface="Calibri" panose="020F0502020204030204" pitchFamily="34" charset="0"/>
              </a:rPr>
              <a:t>Higbee</a:t>
            </a:r>
            <a:r>
              <a:rPr lang="en-US" b="1" dirty="0">
                <a:latin typeface="Calibri" panose="020F0502020204030204" pitchFamily="34" charset="0"/>
                <a:cs typeface="Calibri" panose="020F0502020204030204" pitchFamily="34" charset="0"/>
              </a:rPr>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Director of Junior Clubs</a:t>
            </a:r>
          </a:p>
        </p:txBody>
      </p:sp>
      <p:sp>
        <p:nvSpPr>
          <p:cNvPr id="22" name="TextBox 21"/>
          <p:cNvSpPr txBox="1"/>
          <p:nvPr/>
        </p:nvSpPr>
        <p:spPr>
          <a:xfrm rot="20176566">
            <a:off x="469956" y="258301"/>
            <a:ext cx="2557621" cy="1815882"/>
          </a:xfrm>
          <a:prstGeom prst="rect">
            <a:avLst/>
          </a:prstGeom>
          <a:noFill/>
        </p:spPr>
        <p:txBody>
          <a:bodyPr wrap="square" rtlCol="0">
            <a:spAutoFit/>
          </a:bodyPr>
          <a:lstStyle/>
          <a:p>
            <a:pPr algn="ctr"/>
            <a:r>
              <a:rPr lang="en-US" sz="2800" b="1" dirty="0">
                <a:solidFill>
                  <a:srgbClr val="FFC000"/>
                </a:solidFill>
                <a:latin typeface="Calibri" panose="020F0502020204030204" pitchFamily="34" charset="0"/>
                <a:cs typeface="Calibri" panose="020F0502020204030204" pitchFamily="34" charset="0"/>
              </a:rPr>
              <a:t>GFWC</a:t>
            </a:r>
          </a:p>
          <a:p>
            <a:pPr algn="ctr"/>
            <a:r>
              <a:rPr lang="en-US" sz="2800" b="1" dirty="0">
                <a:solidFill>
                  <a:srgbClr val="FFC000"/>
                </a:solidFill>
                <a:latin typeface="Calibri" panose="020F0502020204030204" pitchFamily="34" charset="0"/>
                <a:cs typeface="Calibri" panose="020F0502020204030204" pitchFamily="34" charset="0"/>
              </a:rPr>
              <a:t>2020-2022</a:t>
            </a:r>
            <a:br>
              <a:rPr lang="en-US" sz="2800" b="1" dirty="0">
                <a:solidFill>
                  <a:srgbClr val="FFC000"/>
                </a:solidFill>
                <a:latin typeface="Calibri" panose="020F0502020204030204" pitchFamily="34" charset="0"/>
                <a:cs typeface="Calibri" panose="020F0502020204030204" pitchFamily="34" charset="0"/>
              </a:rPr>
            </a:br>
            <a:r>
              <a:rPr lang="en-US" sz="2800" b="1" dirty="0">
                <a:solidFill>
                  <a:srgbClr val="FFC000"/>
                </a:solidFill>
                <a:latin typeface="Calibri" panose="020F0502020204030204" pitchFamily="34" charset="0"/>
                <a:cs typeface="Calibri" panose="020F0502020204030204" pitchFamily="34" charset="0"/>
              </a:rPr>
              <a:t>Executive Committee</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06475" y="2072460"/>
            <a:ext cx="1108218" cy="163739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50637" y="2304909"/>
            <a:ext cx="1358731" cy="1352692"/>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248578" y="4456855"/>
            <a:ext cx="1097291" cy="1432178"/>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11442" y="4496374"/>
            <a:ext cx="1214474" cy="1279324"/>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834457" y="367063"/>
            <a:ext cx="1382918" cy="1475674"/>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161112" y="114300"/>
            <a:ext cx="1348256" cy="1409700"/>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447271" y="2326868"/>
            <a:ext cx="1470532" cy="1308774"/>
          </a:xfrm>
          <a:prstGeom prst="rect">
            <a:avLst/>
          </a:prstGeom>
        </p:spPr>
      </p:pic>
      <p:pic>
        <p:nvPicPr>
          <p:cNvPr id="4" name="Picture 3"/>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745365" y="4381732"/>
            <a:ext cx="1406684" cy="1393966"/>
          </a:xfrm>
          <a:prstGeom prst="rect">
            <a:avLst/>
          </a:prstGeom>
        </p:spPr>
      </p:pic>
    </p:spTree>
    <p:extLst>
      <p:ext uri="{BB962C8B-B14F-4D97-AF65-F5344CB8AC3E}">
        <p14:creationId xmlns:p14="http://schemas.microsoft.com/office/powerpoint/2010/main" xmlns="" val="2981186252"/>
      </p:ext>
    </p:extLst>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2039296" y="228600"/>
            <a:ext cx="5189241" cy="1446550"/>
          </a:xfrm>
          <a:prstGeom prst="rect">
            <a:avLst/>
          </a:prstGeom>
          <a:noFill/>
          <a:ln w="9525">
            <a:noFill/>
            <a:miter lim="800000"/>
            <a:headEnd/>
            <a:tailEnd/>
          </a:ln>
          <a:effectLst/>
        </p:spPr>
        <p:txBody>
          <a:bodyPr wrap="none">
            <a:spAutoFit/>
          </a:bodyPr>
          <a:lstStyle/>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GFWC Massachusetts</a:t>
            </a:r>
          </a:p>
          <a:p>
            <a:pPr algn="ctr">
              <a:defRPr/>
            </a:pPr>
            <a:endParaRPr lang="en-US" sz="4400" b="1" dirty="0">
              <a:effectLst>
                <a:outerShdw blurRad="38100" dist="38100" dir="2700000" algn="tl">
                  <a:srgbClr val="000000"/>
                </a:outerShdw>
              </a:effectLst>
            </a:endParaRPr>
          </a:p>
        </p:txBody>
      </p:sp>
      <p:sp>
        <p:nvSpPr>
          <p:cNvPr id="107523" name="Rectangle 3"/>
          <p:cNvSpPr>
            <a:spLocks noChangeArrowheads="1"/>
          </p:cNvSpPr>
          <p:nvPr/>
        </p:nvSpPr>
        <p:spPr bwMode="auto">
          <a:xfrm>
            <a:off x="2020894" y="762000"/>
            <a:ext cx="5095242" cy="1077218"/>
          </a:xfrm>
          <a:prstGeom prst="rect">
            <a:avLst/>
          </a:prstGeom>
          <a:noFill/>
          <a:ln w="9525">
            <a:noFill/>
            <a:miter lim="800000"/>
            <a:headEnd/>
            <a:tailEnd/>
          </a:ln>
          <a:effectLst/>
        </p:spPr>
        <p:txBody>
          <a:bodyPr wrap="none">
            <a:spAutoFit/>
          </a:bodyPr>
          <a:lstStyle/>
          <a:p>
            <a:pPr algn="ctr">
              <a:defRPr/>
            </a:pPr>
            <a:r>
              <a:rPr lang="en-US" sz="3200" b="1" dirty="0">
                <a:effectLst>
                  <a:outerShdw blurRad="38100" dist="38100" dir="2700000" algn="tl">
                    <a:srgbClr val="000000"/>
                  </a:outerShdw>
                </a:effectLst>
                <a:latin typeface="Calibri" panose="020F0502020204030204" pitchFamily="34" charset="0"/>
                <a:cs typeface="Calibri" panose="020F0502020204030204" pitchFamily="34" charset="0"/>
              </a:rPr>
              <a:t>Headquarters – Sudbury, MA</a:t>
            </a:r>
          </a:p>
          <a:p>
            <a:pPr algn="ctr">
              <a:defRPr/>
            </a:pPr>
            <a:endParaRPr lang="en-US" sz="3200" b="1"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107524" name="Rectangle 4"/>
          <p:cNvSpPr>
            <a:spLocks noChangeArrowheads="1"/>
          </p:cNvSpPr>
          <p:nvPr/>
        </p:nvSpPr>
        <p:spPr bwMode="auto">
          <a:xfrm>
            <a:off x="1786206" y="5334000"/>
            <a:ext cx="5528994" cy="1077218"/>
          </a:xfrm>
          <a:prstGeom prst="rect">
            <a:avLst/>
          </a:prstGeom>
          <a:noFill/>
          <a:ln w="9525">
            <a:noFill/>
            <a:miter lim="800000"/>
            <a:headEnd/>
            <a:tailEnd/>
          </a:ln>
          <a:effectLst/>
        </p:spPr>
        <p:txBody>
          <a:bodyPr wrap="square">
            <a:spAutoFit/>
          </a:bodyPr>
          <a:lstStyle/>
          <a:p>
            <a:pPr algn="ctr">
              <a:defRPr/>
            </a:pPr>
            <a:r>
              <a:rPr lang="en-US" sz="32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Federated in 1894</a:t>
            </a:r>
            <a:br>
              <a:rPr lang="en-US" sz="32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br>
            <a:r>
              <a:rPr lang="en-US" sz="32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127 years of volunteer service</a:t>
            </a:r>
          </a:p>
        </p:txBody>
      </p:sp>
      <p:pic>
        <p:nvPicPr>
          <p:cNvPr id="3" name="Picture 2">
            <a:extLst>
              <a:ext uri="{FF2B5EF4-FFF2-40B4-BE49-F238E27FC236}">
                <a16:creationId xmlns:a16="http://schemas.microsoft.com/office/drawing/2014/main" xmlns="" id="{EA30B7C3-B1F1-4137-938E-F9BD26103776}"/>
              </a:ext>
            </a:extLst>
          </p:cNvPr>
          <p:cNvPicPr>
            <a:picLocks noChangeAspect="1"/>
          </p:cNvPicPr>
          <p:nvPr/>
        </p:nvPicPr>
        <p:blipFill>
          <a:blip r:embed="rId3" cstate="print"/>
          <a:stretch>
            <a:fillRect/>
          </a:stretch>
        </p:blipFill>
        <p:spPr>
          <a:xfrm>
            <a:off x="1955076" y="1606152"/>
            <a:ext cx="5226877" cy="356378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2311931" y="6140450"/>
            <a:ext cx="4643964" cy="646331"/>
          </a:xfrm>
          <a:prstGeom prst="rect">
            <a:avLst/>
          </a:prstGeom>
          <a:noFill/>
          <a:ln w="9525">
            <a:noFill/>
            <a:miter lim="800000"/>
            <a:headEnd/>
            <a:tailEnd/>
          </a:ln>
          <a:effectLst/>
        </p:spPr>
        <p:txBody>
          <a:bodyPr wrap="none">
            <a:spAutoFit/>
          </a:bodyPr>
          <a:lstStyle/>
          <a:p>
            <a:pPr algn="ctr">
              <a:defRPr/>
            </a:pPr>
            <a:r>
              <a:rPr lang="en-US" sz="36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Information Flow Chart</a:t>
            </a:r>
          </a:p>
        </p:txBody>
      </p:sp>
      <p:sp>
        <p:nvSpPr>
          <p:cNvPr id="20483" name="AutoShape 28"/>
          <p:cNvSpPr>
            <a:spLocks noChangeArrowheads="1"/>
          </p:cNvSpPr>
          <p:nvPr/>
        </p:nvSpPr>
        <p:spPr bwMode="auto">
          <a:xfrm>
            <a:off x="3352800" y="228600"/>
            <a:ext cx="2514600" cy="609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115741" name="Text Box 29"/>
          <p:cNvSpPr txBox="1">
            <a:spLocks noChangeArrowheads="1"/>
          </p:cNvSpPr>
          <p:nvPr/>
        </p:nvSpPr>
        <p:spPr bwMode="auto">
          <a:xfrm>
            <a:off x="3454400" y="212725"/>
            <a:ext cx="2413000" cy="646331"/>
          </a:xfrm>
          <a:prstGeom prst="rect">
            <a:avLst/>
          </a:prstGeom>
          <a:noFill/>
          <a:ln w="9525">
            <a:noFill/>
            <a:miter lim="800000"/>
            <a:headEnd/>
            <a:tailEnd/>
          </a:ln>
          <a:effectLst/>
        </p:spPr>
        <p:txBody>
          <a:bodyPr>
            <a:spAutoFit/>
          </a:bodyPr>
          <a:lstStyle/>
          <a:p>
            <a:pPr algn="ctr">
              <a:defRPr/>
            </a:pPr>
            <a:r>
              <a:rPr lang="en-US"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GFWC Massachusetts  President</a:t>
            </a:r>
          </a:p>
        </p:txBody>
      </p:sp>
      <p:sp>
        <p:nvSpPr>
          <p:cNvPr id="20485" name="Text Box 30"/>
          <p:cNvSpPr txBox="1">
            <a:spLocks noChangeArrowheads="1"/>
          </p:cNvSpPr>
          <p:nvPr/>
        </p:nvSpPr>
        <p:spPr bwMode="auto">
          <a:xfrm>
            <a:off x="1649157" y="1293813"/>
            <a:ext cx="585679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 1</a:t>
            </a:r>
            <a:r>
              <a:rPr lang="en-US" altLang="en-US" sz="1800" b="1" baseline="30000" dirty="0">
                <a:latin typeface="Calibri" panose="020F0502020204030204" pitchFamily="34" charset="0"/>
                <a:cs typeface="Calibri" panose="020F0502020204030204" pitchFamily="34" charset="0"/>
              </a:rPr>
              <a:t>st</a:t>
            </a:r>
            <a:r>
              <a:rPr lang="en-US" altLang="en-US" sz="1800" b="1" dirty="0">
                <a:latin typeface="Calibri" panose="020F0502020204030204" pitchFamily="34" charset="0"/>
                <a:cs typeface="Calibri" panose="020F0502020204030204" pitchFamily="34" charset="0"/>
              </a:rPr>
              <a:t> Vice President, 2</a:t>
            </a:r>
            <a:r>
              <a:rPr lang="en-US" altLang="en-US" sz="1800" b="1" baseline="30000" dirty="0">
                <a:latin typeface="Calibri" panose="020F0502020204030204" pitchFamily="34" charset="0"/>
                <a:cs typeface="Calibri" panose="020F0502020204030204" pitchFamily="34" charset="0"/>
              </a:rPr>
              <a:t>nd</a:t>
            </a:r>
            <a:r>
              <a:rPr lang="en-US" altLang="en-US" sz="1800" b="1" dirty="0">
                <a:latin typeface="Calibri" panose="020F0502020204030204" pitchFamily="34" charset="0"/>
                <a:cs typeface="Calibri" panose="020F0502020204030204" pitchFamily="34" charset="0"/>
              </a:rPr>
              <a:t> Vice President, Recording Secretary,</a:t>
            </a: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Corresponding Secretary, Treasurer, Director of Junior Clubs</a:t>
            </a:r>
          </a:p>
        </p:txBody>
      </p:sp>
      <p:sp>
        <p:nvSpPr>
          <p:cNvPr id="115743" name="Text Box 31"/>
          <p:cNvSpPr txBox="1">
            <a:spLocks noChangeArrowheads="1"/>
          </p:cNvSpPr>
          <p:nvPr/>
        </p:nvSpPr>
        <p:spPr bwMode="auto">
          <a:xfrm>
            <a:off x="2311932" y="1004888"/>
            <a:ext cx="4469868" cy="369332"/>
          </a:xfrm>
          <a:prstGeom prst="rect">
            <a:avLst/>
          </a:prstGeom>
          <a:noFill/>
          <a:ln w="9525">
            <a:noFill/>
            <a:miter lim="800000"/>
            <a:headEnd/>
            <a:tailEnd/>
          </a:ln>
          <a:effectLst/>
        </p:spPr>
        <p:txBody>
          <a:bodyPr wrap="square">
            <a:spAutoFit/>
          </a:bodyPr>
          <a:lstStyle/>
          <a:p>
            <a:pPr>
              <a:defRPr/>
            </a:pPr>
            <a:r>
              <a:rPr lang="en-US"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  GFWC Massachusetts Executive Committee</a:t>
            </a:r>
          </a:p>
        </p:txBody>
      </p:sp>
      <p:sp>
        <p:nvSpPr>
          <p:cNvPr id="20487" name="Line 34"/>
          <p:cNvSpPr>
            <a:spLocks noChangeShapeType="1"/>
          </p:cNvSpPr>
          <p:nvPr/>
        </p:nvSpPr>
        <p:spPr bwMode="auto">
          <a:xfrm>
            <a:off x="762000" y="990600"/>
            <a:ext cx="7772400" cy="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488" name="Text Box 35"/>
          <p:cNvSpPr txBox="1">
            <a:spLocks noChangeArrowheads="1"/>
          </p:cNvSpPr>
          <p:nvPr/>
        </p:nvSpPr>
        <p:spPr bwMode="auto">
          <a:xfrm>
            <a:off x="347823" y="2224881"/>
            <a:ext cx="114339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b="1" dirty="0">
              <a:solidFill>
                <a:srgbClr val="FFC000"/>
              </a:solidFill>
              <a:latin typeface="Calibri" panose="020F0502020204030204" pitchFamily="34" charset="0"/>
              <a:cs typeface="Calibri" panose="020F0502020204030204" pitchFamily="34" charset="0"/>
            </a:endParaRPr>
          </a:p>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President </a:t>
            </a:r>
          </a:p>
          <a:p>
            <a:pPr>
              <a:spcBef>
                <a:spcPct val="0"/>
              </a:spcBef>
              <a:buClrTx/>
              <a:buSzTx/>
              <a:buFontTx/>
              <a:buNone/>
            </a:pPr>
            <a:endParaRPr lang="en-US" altLang="en-US" sz="1800" b="1" dirty="0">
              <a:solidFill>
                <a:srgbClr val="FFC000"/>
              </a:solidFill>
              <a:latin typeface="Calibri" panose="020F0502020204030204" pitchFamily="34" charset="0"/>
              <a:cs typeface="Calibri" panose="020F0502020204030204" pitchFamily="34" charset="0"/>
            </a:endParaRPr>
          </a:p>
        </p:txBody>
      </p:sp>
      <p:sp>
        <p:nvSpPr>
          <p:cNvPr id="20489" name="Text Box 36"/>
          <p:cNvSpPr txBox="1">
            <a:spLocks noChangeArrowheads="1"/>
          </p:cNvSpPr>
          <p:nvPr/>
        </p:nvSpPr>
        <p:spPr bwMode="auto">
          <a:xfrm>
            <a:off x="4003575" y="2209800"/>
            <a:ext cx="1379537"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Second Vice</a:t>
            </a:r>
          </a:p>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President</a:t>
            </a:r>
          </a:p>
        </p:txBody>
      </p:sp>
      <p:sp>
        <p:nvSpPr>
          <p:cNvPr id="20490" name="Text Box 37"/>
          <p:cNvSpPr txBox="1">
            <a:spLocks noChangeArrowheads="1"/>
          </p:cNvSpPr>
          <p:nvPr/>
        </p:nvSpPr>
        <p:spPr bwMode="auto">
          <a:xfrm>
            <a:off x="7394869" y="2209800"/>
            <a:ext cx="133767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Director of </a:t>
            </a:r>
          </a:p>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Junior Clubs</a:t>
            </a:r>
          </a:p>
        </p:txBody>
      </p:sp>
      <p:sp>
        <p:nvSpPr>
          <p:cNvPr id="20491" name="Text Box 38"/>
          <p:cNvSpPr txBox="1">
            <a:spLocks noChangeArrowheads="1"/>
          </p:cNvSpPr>
          <p:nvPr/>
        </p:nvSpPr>
        <p:spPr bwMode="auto">
          <a:xfrm>
            <a:off x="2209800" y="2209800"/>
            <a:ext cx="11271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First Vice</a:t>
            </a:r>
          </a:p>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President</a:t>
            </a:r>
          </a:p>
        </p:txBody>
      </p:sp>
      <p:sp>
        <p:nvSpPr>
          <p:cNvPr id="20492" name="Text Box 39"/>
          <p:cNvSpPr txBox="1">
            <a:spLocks noChangeArrowheads="1"/>
          </p:cNvSpPr>
          <p:nvPr/>
        </p:nvSpPr>
        <p:spPr bwMode="auto">
          <a:xfrm>
            <a:off x="5770563" y="2362200"/>
            <a:ext cx="11271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Treasurer</a:t>
            </a:r>
          </a:p>
        </p:txBody>
      </p:sp>
      <p:sp>
        <p:nvSpPr>
          <p:cNvPr id="20494" name="Text Box 41"/>
          <p:cNvSpPr txBox="1">
            <a:spLocks noChangeArrowheads="1"/>
          </p:cNvSpPr>
          <p:nvPr/>
        </p:nvSpPr>
        <p:spPr bwMode="auto">
          <a:xfrm>
            <a:off x="4175958" y="3048000"/>
            <a:ext cx="110799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Dean of</a:t>
            </a: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Chairmen</a:t>
            </a:r>
          </a:p>
        </p:txBody>
      </p:sp>
      <p:sp>
        <p:nvSpPr>
          <p:cNvPr id="20495" name="Text Box 42"/>
          <p:cNvSpPr txBox="1">
            <a:spLocks noChangeArrowheads="1"/>
          </p:cNvSpPr>
          <p:nvPr/>
        </p:nvSpPr>
        <p:spPr bwMode="auto">
          <a:xfrm>
            <a:off x="7392209" y="3048000"/>
            <a:ext cx="134299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Jr. Executive</a:t>
            </a: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Committee</a:t>
            </a:r>
          </a:p>
        </p:txBody>
      </p:sp>
      <p:sp>
        <p:nvSpPr>
          <p:cNvPr id="20496" name="Text Box 43"/>
          <p:cNvSpPr txBox="1">
            <a:spLocks noChangeArrowheads="1"/>
          </p:cNvSpPr>
          <p:nvPr/>
        </p:nvSpPr>
        <p:spPr bwMode="auto">
          <a:xfrm>
            <a:off x="2161101" y="3016250"/>
            <a:ext cx="12467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State </a:t>
            </a: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Committee</a:t>
            </a: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Chairmen</a:t>
            </a:r>
          </a:p>
        </p:txBody>
      </p:sp>
      <p:sp>
        <p:nvSpPr>
          <p:cNvPr id="20497" name="Text Box 44"/>
          <p:cNvSpPr txBox="1">
            <a:spLocks noChangeArrowheads="1"/>
          </p:cNvSpPr>
          <p:nvPr/>
        </p:nvSpPr>
        <p:spPr bwMode="auto">
          <a:xfrm>
            <a:off x="5794378" y="3048000"/>
            <a:ext cx="117474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Club </a:t>
            </a: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Treasurers</a:t>
            </a:r>
          </a:p>
        </p:txBody>
      </p:sp>
      <p:sp>
        <p:nvSpPr>
          <p:cNvPr id="20498" name="Text Box 45"/>
          <p:cNvSpPr txBox="1">
            <a:spLocks noChangeArrowheads="1"/>
          </p:cNvSpPr>
          <p:nvPr/>
        </p:nvSpPr>
        <p:spPr bwMode="auto">
          <a:xfrm>
            <a:off x="228600" y="3810000"/>
            <a:ext cx="1201738"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Club</a:t>
            </a: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Presidents</a:t>
            </a:r>
          </a:p>
        </p:txBody>
      </p:sp>
      <p:sp>
        <p:nvSpPr>
          <p:cNvPr id="20499" name="Text Box 46"/>
          <p:cNvSpPr txBox="1">
            <a:spLocks noChangeArrowheads="1"/>
          </p:cNvSpPr>
          <p:nvPr/>
        </p:nvSpPr>
        <p:spPr bwMode="auto">
          <a:xfrm>
            <a:off x="7447544" y="3872541"/>
            <a:ext cx="1247456"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Junior Club</a:t>
            </a: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Presidents </a:t>
            </a:r>
          </a:p>
          <a:p>
            <a:pPr algn="ctr">
              <a:spcBef>
                <a:spcPct val="0"/>
              </a:spcBef>
              <a:buClrTx/>
              <a:buSzTx/>
              <a:buFontTx/>
              <a:buNone/>
            </a:pPr>
            <a:endParaRPr lang="en-US" altLang="en-US" sz="1800" b="1" dirty="0">
              <a:latin typeface="Calibri" panose="020F0502020204030204" pitchFamily="34" charset="0"/>
              <a:cs typeface="Calibri" panose="020F0502020204030204" pitchFamily="34" charset="0"/>
            </a:endParaRPr>
          </a:p>
        </p:txBody>
      </p:sp>
      <p:sp>
        <p:nvSpPr>
          <p:cNvPr id="20502" name="Text Box 50"/>
          <p:cNvSpPr txBox="1">
            <a:spLocks noChangeArrowheads="1"/>
          </p:cNvSpPr>
          <p:nvPr/>
        </p:nvSpPr>
        <p:spPr bwMode="auto">
          <a:xfrm>
            <a:off x="2451100" y="5500688"/>
            <a:ext cx="25019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800" b="1" dirty="0">
                <a:latin typeface="Calibri" panose="020F0502020204030204" pitchFamily="34" charset="0"/>
                <a:cs typeface="Calibri" panose="020F0502020204030204" pitchFamily="34" charset="0"/>
              </a:rPr>
              <a:t> General Club Members </a:t>
            </a:r>
          </a:p>
        </p:txBody>
      </p:sp>
      <p:sp>
        <p:nvSpPr>
          <p:cNvPr id="20503" name="Text Box 51"/>
          <p:cNvSpPr txBox="1">
            <a:spLocks noChangeArrowheads="1"/>
          </p:cNvSpPr>
          <p:nvPr/>
        </p:nvSpPr>
        <p:spPr bwMode="auto">
          <a:xfrm>
            <a:off x="6917839" y="4982757"/>
            <a:ext cx="22907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800" b="1" dirty="0">
                <a:latin typeface="Calibri" panose="020F0502020204030204" pitchFamily="34" charset="0"/>
                <a:cs typeface="Calibri" panose="020F0502020204030204" pitchFamily="34" charset="0"/>
              </a:rPr>
              <a:t>Junior Club Members</a:t>
            </a:r>
          </a:p>
        </p:txBody>
      </p:sp>
      <p:sp>
        <p:nvSpPr>
          <p:cNvPr id="20504" name="Line 52"/>
          <p:cNvSpPr>
            <a:spLocks noChangeShapeType="1"/>
          </p:cNvSpPr>
          <p:nvPr/>
        </p:nvSpPr>
        <p:spPr bwMode="auto">
          <a:xfrm>
            <a:off x="304800" y="2895600"/>
            <a:ext cx="8458200" cy="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05" name="AutoShape 53"/>
          <p:cNvSpPr>
            <a:spLocks noChangeArrowheads="1"/>
          </p:cNvSpPr>
          <p:nvPr/>
        </p:nvSpPr>
        <p:spPr bwMode="auto">
          <a:xfrm>
            <a:off x="228600" y="3048000"/>
            <a:ext cx="1295400" cy="609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06" name="AutoShape 54"/>
          <p:cNvSpPr>
            <a:spLocks noChangeArrowheads="1"/>
          </p:cNvSpPr>
          <p:nvPr/>
        </p:nvSpPr>
        <p:spPr bwMode="auto">
          <a:xfrm>
            <a:off x="228600" y="3810000"/>
            <a:ext cx="1295400" cy="609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07" name="AutoShape 55"/>
          <p:cNvSpPr>
            <a:spLocks noChangeArrowheads="1"/>
          </p:cNvSpPr>
          <p:nvPr/>
        </p:nvSpPr>
        <p:spPr bwMode="auto">
          <a:xfrm>
            <a:off x="2133600" y="3048000"/>
            <a:ext cx="1295400" cy="87302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08" name="AutoShape 56"/>
          <p:cNvSpPr>
            <a:spLocks noChangeArrowheads="1"/>
          </p:cNvSpPr>
          <p:nvPr/>
        </p:nvSpPr>
        <p:spPr bwMode="auto">
          <a:xfrm>
            <a:off x="2133600" y="4212630"/>
            <a:ext cx="1295400" cy="609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09" name="AutoShape 57"/>
          <p:cNvSpPr>
            <a:spLocks noChangeArrowheads="1"/>
          </p:cNvSpPr>
          <p:nvPr/>
        </p:nvSpPr>
        <p:spPr bwMode="auto">
          <a:xfrm>
            <a:off x="5715000" y="3048000"/>
            <a:ext cx="1295400" cy="609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11" name="AutoShape 60"/>
          <p:cNvSpPr>
            <a:spLocks noChangeArrowheads="1"/>
          </p:cNvSpPr>
          <p:nvPr/>
        </p:nvSpPr>
        <p:spPr bwMode="auto">
          <a:xfrm>
            <a:off x="4038600" y="3048000"/>
            <a:ext cx="1371600" cy="63045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12" name="AutoShape 61"/>
          <p:cNvSpPr>
            <a:spLocks noChangeArrowheads="1"/>
          </p:cNvSpPr>
          <p:nvPr/>
        </p:nvSpPr>
        <p:spPr bwMode="auto">
          <a:xfrm>
            <a:off x="7391400" y="3048000"/>
            <a:ext cx="1295400" cy="609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13" name="AutoShape 62"/>
          <p:cNvSpPr>
            <a:spLocks noChangeArrowheads="1"/>
          </p:cNvSpPr>
          <p:nvPr/>
        </p:nvSpPr>
        <p:spPr bwMode="auto">
          <a:xfrm>
            <a:off x="7391400" y="3845143"/>
            <a:ext cx="1371600" cy="764653"/>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14" name="Line 63"/>
          <p:cNvSpPr>
            <a:spLocks noChangeShapeType="1"/>
          </p:cNvSpPr>
          <p:nvPr/>
        </p:nvSpPr>
        <p:spPr bwMode="auto">
          <a:xfrm>
            <a:off x="4572000" y="838200"/>
            <a:ext cx="0" cy="15240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15" name="Line 64"/>
          <p:cNvSpPr>
            <a:spLocks noChangeShapeType="1"/>
          </p:cNvSpPr>
          <p:nvPr/>
        </p:nvSpPr>
        <p:spPr bwMode="auto">
          <a:xfrm>
            <a:off x="838200" y="2895600"/>
            <a:ext cx="0" cy="15240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16" name="Line 65"/>
          <p:cNvSpPr>
            <a:spLocks noChangeShapeType="1"/>
          </p:cNvSpPr>
          <p:nvPr/>
        </p:nvSpPr>
        <p:spPr bwMode="auto">
          <a:xfrm>
            <a:off x="2743200" y="2895600"/>
            <a:ext cx="0" cy="15240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17" name="Line 67"/>
          <p:cNvSpPr>
            <a:spLocks noChangeShapeType="1"/>
          </p:cNvSpPr>
          <p:nvPr/>
        </p:nvSpPr>
        <p:spPr bwMode="auto">
          <a:xfrm>
            <a:off x="6324600" y="2895600"/>
            <a:ext cx="0" cy="15240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18" name="Line 68"/>
          <p:cNvSpPr>
            <a:spLocks noChangeShapeType="1"/>
          </p:cNvSpPr>
          <p:nvPr/>
        </p:nvSpPr>
        <p:spPr bwMode="auto">
          <a:xfrm>
            <a:off x="8077200" y="2895600"/>
            <a:ext cx="0" cy="15240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19" name="Line 69"/>
          <p:cNvSpPr>
            <a:spLocks noChangeShapeType="1"/>
          </p:cNvSpPr>
          <p:nvPr/>
        </p:nvSpPr>
        <p:spPr bwMode="auto">
          <a:xfrm>
            <a:off x="838200" y="3657600"/>
            <a:ext cx="0" cy="1524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21" name="Line 71"/>
          <p:cNvSpPr>
            <a:spLocks noChangeShapeType="1"/>
          </p:cNvSpPr>
          <p:nvPr/>
        </p:nvSpPr>
        <p:spPr bwMode="auto">
          <a:xfrm>
            <a:off x="8077200" y="3657600"/>
            <a:ext cx="0" cy="1524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22" name="Line 72"/>
          <p:cNvSpPr>
            <a:spLocks noChangeShapeType="1"/>
          </p:cNvSpPr>
          <p:nvPr/>
        </p:nvSpPr>
        <p:spPr bwMode="auto">
          <a:xfrm flipH="1">
            <a:off x="2741692" y="4855945"/>
            <a:ext cx="15733" cy="586003"/>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23" name="AutoShape 73"/>
          <p:cNvSpPr>
            <a:spLocks noChangeArrowheads="1"/>
          </p:cNvSpPr>
          <p:nvPr/>
        </p:nvSpPr>
        <p:spPr bwMode="auto">
          <a:xfrm>
            <a:off x="2438400" y="5486400"/>
            <a:ext cx="2514600" cy="457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24" name="AutoShape 74"/>
          <p:cNvSpPr>
            <a:spLocks noChangeArrowheads="1"/>
          </p:cNvSpPr>
          <p:nvPr/>
        </p:nvSpPr>
        <p:spPr bwMode="auto">
          <a:xfrm>
            <a:off x="6870853" y="4943806"/>
            <a:ext cx="2223704" cy="44291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25" name="Line 75"/>
          <p:cNvSpPr>
            <a:spLocks noChangeShapeType="1"/>
          </p:cNvSpPr>
          <p:nvPr/>
        </p:nvSpPr>
        <p:spPr bwMode="auto">
          <a:xfrm>
            <a:off x="8071110" y="4643872"/>
            <a:ext cx="0" cy="29993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26" name="Line 76"/>
          <p:cNvSpPr>
            <a:spLocks noChangeShapeType="1"/>
          </p:cNvSpPr>
          <p:nvPr/>
        </p:nvSpPr>
        <p:spPr bwMode="auto">
          <a:xfrm>
            <a:off x="2743200" y="5257800"/>
            <a:ext cx="0" cy="2286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28" name="Line 78"/>
          <p:cNvSpPr>
            <a:spLocks noChangeShapeType="1"/>
          </p:cNvSpPr>
          <p:nvPr/>
        </p:nvSpPr>
        <p:spPr bwMode="auto">
          <a:xfrm flipH="1">
            <a:off x="838200" y="5715000"/>
            <a:ext cx="16002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29" name="Line 79"/>
          <p:cNvSpPr>
            <a:spLocks noChangeShapeType="1"/>
          </p:cNvSpPr>
          <p:nvPr/>
        </p:nvSpPr>
        <p:spPr bwMode="auto">
          <a:xfrm flipH="1">
            <a:off x="4953000" y="5715000"/>
            <a:ext cx="13716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30" name="Line 80"/>
          <p:cNvSpPr>
            <a:spLocks noChangeShapeType="1"/>
          </p:cNvSpPr>
          <p:nvPr/>
        </p:nvSpPr>
        <p:spPr bwMode="auto">
          <a:xfrm>
            <a:off x="838200" y="4419600"/>
            <a:ext cx="0" cy="12954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31" name="Line 81"/>
          <p:cNvSpPr>
            <a:spLocks noChangeShapeType="1"/>
          </p:cNvSpPr>
          <p:nvPr/>
        </p:nvSpPr>
        <p:spPr bwMode="auto">
          <a:xfrm>
            <a:off x="6362700" y="3680288"/>
            <a:ext cx="0" cy="20574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32" name="Line 82"/>
          <p:cNvSpPr>
            <a:spLocks noChangeShapeType="1"/>
          </p:cNvSpPr>
          <p:nvPr/>
        </p:nvSpPr>
        <p:spPr bwMode="auto">
          <a:xfrm>
            <a:off x="4648200" y="2895600"/>
            <a:ext cx="0" cy="15240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 name="Text Box 51"/>
          <p:cNvSpPr txBox="1">
            <a:spLocks noChangeArrowheads="1"/>
          </p:cNvSpPr>
          <p:nvPr/>
        </p:nvSpPr>
        <p:spPr bwMode="auto">
          <a:xfrm>
            <a:off x="7329049" y="5626049"/>
            <a:ext cx="1469313" cy="408623"/>
          </a:xfrm>
          <a:prstGeom prst="round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800" b="1" dirty="0">
                <a:latin typeface="Calibri" panose="020F0502020204030204" pitchFamily="34" charset="0"/>
                <a:cs typeface="Calibri" panose="020F0502020204030204" pitchFamily="34" charset="0"/>
              </a:rPr>
              <a:t>  </a:t>
            </a:r>
            <a:r>
              <a:rPr lang="en-US" altLang="en-US" sz="1800" b="1" dirty="0" err="1">
                <a:latin typeface="Calibri" panose="020F0502020204030204" pitchFamily="34" charset="0"/>
                <a:cs typeface="Calibri" panose="020F0502020204030204" pitchFamily="34" charset="0"/>
              </a:rPr>
              <a:t>Juniorettes</a:t>
            </a:r>
            <a:r>
              <a:rPr lang="en-US" altLang="en-US" sz="1800" b="1" dirty="0">
                <a:latin typeface="Calibri" panose="020F0502020204030204" pitchFamily="34" charset="0"/>
                <a:cs typeface="Calibri" panose="020F0502020204030204" pitchFamily="34" charset="0"/>
              </a:rPr>
              <a:t> </a:t>
            </a:r>
          </a:p>
        </p:txBody>
      </p:sp>
      <p:sp>
        <p:nvSpPr>
          <p:cNvPr id="54" name="Line 77"/>
          <p:cNvSpPr>
            <a:spLocks noChangeShapeType="1"/>
          </p:cNvSpPr>
          <p:nvPr/>
        </p:nvSpPr>
        <p:spPr bwMode="auto">
          <a:xfrm flipH="1">
            <a:off x="4740146" y="3702347"/>
            <a:ext cx="25529" cy="1798341"/>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 name="TextBox 1">
            <a:extLst>
              <a:ext uri="{FF2B5EF4-FFF2-40B4-BE49-F238E27FC236}">
                <a16:creationId xmlns:a16="http://schemas.microsoft.com/office/drawing/2014/main" xmlns="" id="{0CBC7497-D8F7-49C8-84F7-24F73EE955F6}"/>
              </a:ext>
            </a:extLst>
          </p:cNvPr>
          <p:cNvSpPr txBox="1"/>
          <p:nvPr/>
        </p:nvSpPr>
        <p:spPr>
          <a:xfrm>
            <a:off x="290756" y="3051048"/>
            <a:ext cx="1186413" cy="646331"/>
          </a:xfrm>
          <a:prstGeom prst="rect">
            <a:avLst/>
          </a:prstGeom>
          <a:noFill/>
        </p:spPr>
        <p:txBody>
          <a:bodyPr wrap="square" rtlCol="0">
            <a:spAutoFit/>
          </a:bodyPr>
          <a:lstStyle/>
          <a:p>
            <a:r>
              <a:rPr lang="en-US" b="1" dirty="0">
                <a:latin typeface="+mj-lt"/>
              </a:rPr>
              <a:t>Board of Directors</a:t>
            </a:r>
          </a:p>
        </p:txBody>
      </p:sp>
      <p:sp>
        <p:nvSpPr>
          <p:cNvPr id="3" name="TextBox 2">
            <a:extLst>
              <a:ext uri="{FF2B5EF4-FFF2-40B4-BE49-F238E27FC236}">
                <a16:creationId xmlns:a16="http://schemas.microsoft.com/office/drawing/2014/main" xmlns="" id="{41CDE909-10FF-471F-A7E6-C1A454BE3A9B}"/>
              </a:ext>
            </a:extLst>
          </p:cNvPr>
          <p:cNvSpPr txBox="1"/>
          <p:nvPr/>
        </p:nvSpPr>
        <p:spPr>
          <a:xfrm>
            <a:off x="2152356" y="4195642"/>
            <a:ext cx="1299164" cy="646331"/>
          </a:xfrm>
          <a:prstGeom prst="rect">
            <a:avLst/>
          </a:prstGeom>
          <a:noFill/>
        </p:spPr>
        <p:txBody>
          <a:bodyPr wrap="square" rtlCol="0">
            <a:spAutoFit/>
          </a:bodyPr>
          <a:lstStyle/>
          <a:p>
            <a:r>
              <a:rPr lang="en-US" b="1" dirty="0">
                <a:latin typeface="+mn-lt"/>
              </a:rPr>
              <a:t>   Finance Committee</a:t>
            </a:r>
          </a:p>
        </p:txBody>
      </p:sp>
      <p:sp>
        <p:nvSpPr>
          <p:cNvPr id="55" name="Line 72">
            <a:extLst>
              <a:ext uri="{FF2B5EF4-FFF2-40B4-BE49-F238E27FC236}">
                <a16:creationId xmlns:a16="http://schemas.microsoft.com/office/drawing/2014/main" xmlns="" id="{A9D58271-6E61-40AE-AB7A-2FC46819B746}"/>
              </a:ext>
            </a:extLst>
          </p:cNvPr>
          <p:cNvSpPr>
            <a:spLocks noChangeShapeType="1"/>
          </p:cNvSpPr>
          <p:nvPr/>
        </p:nvSpPr>
        <p:spPr bwMode="auto">
          <a:xfrm>
            <a:off x="2757431" y="3973540"/>
            <a:ext cx="0" cy="23909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 name="Line 75">
            <a:extLst>
              <a:ext uri="{FF2B5EF4-FFF2-40B4-BE49-F238E27FC236}">
                <a16:creationId xmlns:a16="http://schemas.microsoft.com/office/drawing/2014/main" xmlns="" id="{D8A7DBEF-FF93-4811-9851-B303CAF2B7F8}"/>
              </a:ext>
            </a:extLst>
          </p:cNvPr>
          <p:cNvSpPr>
            <a:spLocks noChangeShapeType="1"/>
          </p:cNvSpPr>
          <p:nvPr/>
        </p:nvSpPr>
        <p:spPr bwMode="auto">
          <a:xfrm flipH="1">
            <a:off x="8071110" y="5395912"/>
            <a:ext cx="0" cy="23013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p14:dur="100" advClick="0" advTm="10000"/>
    </mc:Choice>
    <mc:Fallback>
      <p:transition advClick="0" advTm="10000"/>
    </mc:Fallback>
  </mc:AlternateContent>
</p:sld>
</file>

<file path=ppt/theme/theme1.xml><?xml version="1.0" encoding="utf-8"?>
<a:theme xmlns:a="http://schemas.openxmlformats.org/drawingml/2006/main" name="Summer Planning PPT template 2">
  <a:themeElements>
    <a:clrScheme name="Custom 1">
      <a:dk1>
        <a:sysClr val="windowText" lastClr="000000"/>
      </a:dk1>
      <a:lt1>
        <a:sysClr val="window" lastClr="FFFFFF"/>
      </a:lt1>
      <a:dk2>
        <a:srgbClr val="242852"/>
      </a:dk2>
      <a:lt2>
        <a:srgbClr val="C0D7EC"/>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FWC-Florida-Orientation-updated-June-2020" id="{FCCB0CC6-1E07-D84B-9E9B-F56F990F4E7A}" vid="{09D7445D-08ED-9144-8C8A-BB8541453BA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GFWC Powerpoint Template (2)</Template>
  <TotalTime>400</TotalTime>
  <Words>1306</Words>
  <Application>Microsoft Office PowerPoint</Application>
  <PresentationFormat>On-screen Show (4:3)</PresentationFormat>
  <Paragraphs>297</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Summer Planning PPT template 2</vt:lpstr>
      <vt:lpstr>GFWC Massachusetts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Rondo Associates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GFWC [STATE]</dc:title>
  <dc:creator>Susette Elaine Redwine</dc:creator>
  <cp:lastModifiedBy>Donna PC</cp:lastModifiedBy>
  <cp:revision>21</cp:revision>
  <dcterms:created xsi:type="dcterms:W3CDTF">2020-09-14T15:49:55Z</dcterms:created>
  <dcterms:modified xsi:type="dcterms:W3CDTF">2021-01-08T03:41:37Z</dcterms:modified>
</cp:coreProperties>
</file>